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4.xml" ContentType="application/inkml+xml"/>
  <Override PartName="/ppt/notesSlides/notesSlide3.xml" ContentType="application/vnd.openxmlformats-officedocument.presentationml.notesSlide+xml"/>
  <Override PartName="/ppt/ink/ink5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6.xml" ContentType="application/inkml+xml"/>
  <Override PartName="/ppt/notesSlides/notesSlide9.xml" ContentType="application/vnd.openxmlformats-officedocument.presentationml.notesSlide+xml"/>
  <Override PartName="/ppt/ink/ink7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8.xml" ContentType="application/inkml+xml"/>
  <Override PartName="/ppt/notesSlides/notesSlide24.xml" ContentType="application/vnd.openxmlformats-officedocument.presentationml.notesSlide+xml"/>
  <Override PartName="/ppt/ink/ink9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10.xml" ContentType="application/inkml+xml"/>
  <Override PartName="/ppt/notesSlides/notesSlide28.xml" ContentType="application/vnd.openxmlformats-officedocument.presentationml.notesSlide+xml"/>
  <Override PartName="/ppt/tags/tag5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ink/ink11.xml" ContentType="application/inkml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ink/ink12.xml" ContentType="application/inkml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4"/>
    <p:sldMasterId id="2147483672" r:id="rId5"/>
    <p:sldMasterId id="2147483744" r:id="rId6"/>
    <p:sldMasterId id="2147483679" r:id="rId7"/>
    <p:sldMasterId id="2147483648" r:id="rId8"/>
    <p:sldMasterId id="2147483660" r:id="rId9"/>
  </p:sldMasterIdLst>
  <p:notesMasterIdLst>
    <p:notesMasterId r:id="rId74"/>
  </p:notesMasterIdLst>
  <p:sldIdLst>
    <p:sldId id="275" r:id="rId10"/>
    <p:sldId id="979" r:id="rId11"/>
    <p:sldId id="980" r:id="rId12"/>
    <p:sldId id="981" r:id="rId13"/>
    <p:sldId id="996" r:id="rId14"/>
    <p:sldId id="997" r:id="rId15"/>
    <p:sldId id="998" r:id="rId16"/>
    <p:sldId id="987" r:id="rId17"/>
    <p:sldId id="993" r:id="rId18"/>
    <p:sldId id="1010" r:id="rId19"/>
    <p:sldId id="1021" r:id="rId20"/>
    <p:sldId id="971" r:id="rId21"/>
    <p:sldId id="988" r:id="rId22"/>
    <p:sldId id="995" r:id="rId23"/>
    <p:sldId id="994" r:id="rId24"/>
    <p:sldId id="1008" r:id="rId25"/>
    <p:sldId id="999" r:id="rId26"/>
    <p:sldId id="1001" r:id="rId27"/>
    <p:sldId id="1022" r:id="rId28"/>
    <p:sldId id="1023" r:id="rId29"/>
    <p:sldId id="983" r:id="rId30"/>
    <p:sldId id="931" r:id="rId31"/>
    <p:sldId id="943" r:id="rId32"/>
    <p:sldId id="930" r:id="rId33"/>
    <p:sldId id="929" r:id="rId34"/>
    <p:sldId id="1018" r:id="rId35"/>
    <p:sldId id="1017" r:id="rId36"/>
    <p:sldId id="1016" r:id="rId37"/>
    <p:sldId id="1037" r:id="rId38"/>
    <p:sldId id="957" r:id="rId39"/>
    <p:sldId id="935" r:id="rId40"/>
    <p:sldId id="992" r:id="rId41"/>
    <p:sldId id="927" r:id="rId42"/>
    <p:sldId id="1030" r:id="rId43"/>
    <p:sldId id="1028" r:id="rId44"/>
    <p:sldId id="1031" r:id="rId45"/>
    <p:sldId id="1034" r:id="rId46"/>
    <p:sldId id="1033" r:id="rId47"/>
    <p:sldId id="1032" r:id="rId48"/>
    <p:sldId id="990" r:id="rId49"/>
    <p:sldId id="1036" r:id="rId50"/>
    <p:sldId id="1029" r:id="rId51"/>
    <p:sldId id="984" r:id="rId52"/>
    <p:sldId id="1015" r:id="rId53"/>
    <p:sldId id="1009" r:id="rId54"/>
    <p:sldId id="1011" r:id="rId55"/>
    <p:sldId id="1019" r:id="rId56"/>
    <p:sldId id="1020" r:id="rId57"/>
    <p:sldId id="1024" r:id="rId58"/>
    <p:sldId id="1003" r:id="rId59"/>
    <p:sldId id="1004" r:id="rId60"/>
    <p:sldId id="1014" r:id="rId61"/>
    <p:sldId id="1005" r:id="rId62"/>
    <p:sldId id="1006" r:id="rId63"/>
    <p:sldId id="985" r:id="rId64"/>
    <p:sldId id="1027" r:id="rId65"/>
    <p:sldId id="986" r:id="rId66"/>
    <p:sldId id="1026" r:id="rId67"/>
    <p:sldId id="944" r:id="rId68"/>
    <p:sldId id="946" r:id="rId69"/>
    <p:sldId id="1038" r:id="rId70"/>
    <p:sldId id="1039" r:id="rId71"/>
    <p:sldId id="947" r:id="rId72"/>
    <p:sldId id="269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5DC"/>
    <a:srgbClr val="DF173F"/>
    <a:srgbClr val="E6D5F3"/>
    <a:srgbClr val="E2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99F19A-BAFF-44D0-B7BE-0DF6297B3195}" v="45" dt="2022-03-17T13:19:29.384"/>
    <p1510:client id="{1E25C215-53B3-49C3-56E8-B3D9B121F611}" v="65" dt="2022-03-11T11:08:38.577"/>
    <p1510:client id="{2E291BE4-2E7C-D0A3-BC04-95BDF2E9F145}" v="4" dt="2022-03-22T16:39:20.667"/>
    <p1510:client id="{64BDAF2F-FEA9-0703-4C3C-990A39E0821D}" v="252" dt="2022-03-18T16:22:21.498"/>
    <p1510:client id="{88704C6E-B605-7B33-7EDA-DD6638014372}" v="16" dt="2022-03-11T11:21:03.561"/>
    <p1510:client id="{9AB7D621-82FB-825F-EAED-16C8FB4BB119}" v="225" dt="2022-03-17T14:48:51.789"/>
    <p1510:client id="{9F7DC8B6-C977-763E-9ACC-C723E830F509}" v="275" dt="2022-03-18T11:48:01.321"/>
    <p1510:client id="{C3EB34DA-E3DA-59C3-6353-DA1E6B8789A6}" v="256" dt="2022-03-11T11:52:17.092"/>
    <p1510:client id="{C8658CF1-BE92-92AF-4557-697AD96CDAB6}" v="301" dt="2022-03-16T10:59:58.957"/>
    <p1510:client id="{CB11EA8A-04B8-4482-8FDE-5753B49402B3}" v="25" dt="2022-03-11T15:12:25.415"/>
    <p1510:client id="{D7B91191-757F-45D5-8D10-834FAA5C8D4E}" v="2" dt="2022-03-11T11:24:51.886"/>
    <p1510:client id="{D812067D-351F-2225-6D7B-51F12C6F92DB}" v="356" dt="2022-03-22T11:26:49.407"/>
    <p1510:client id="{E4333A08-6604-EC08-EAC4-2F0265AA4C82}" v="19" dt="2022-07-04T11:30:56.431"/>
    <p1510:client id="{E8E8AA85-CD09-4FCB-B4DC-61240647B25A}" v="36" dt="2022-03-18T14:59:45.055"/>
    <p1510:client id="{F1F934A6-4D14-4911-8465-0F761BDCE016}" v="537" dt="2022-03-22T13:10:17.8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notesMaster" Target="notesMasters/notesMaster1.xml"/><Relationship Id="rId79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2.xml"/><Relationship Id="rId2" Type="http://schemas.openxmlformats.org/officeDocument/2006/relationships/customXml" Target="../customXml/item2.xml"/><Relationship Id="rId29" Type="http://schemas.openxmlformats.org/officeDocument/2006/relationships/slide" Target="slides/slide2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1T11:04:28.3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14104 9460 16383 0 0,'-14'0'0'0'0,"-19"0"0"0"0,-18 3 0 0 0,-17 3 0 0 0,-16 4 0 0 0,-14 6 0 0 0,-8 6 0 0 0,-4 10 0 0 0,-10 11 0 0 0,-12 15 0 0 0,-12 12 0 0 0,-6 8 0 0 0,-7 7 0 0 0,-4 7 0 0 0,0 7 0 0 0,2 12 0 0 0,11 9 0 0 0,14 5 0 0 0,18 0 0 0 0,16 4 0 0 0,12 12 0 0 0,11 12 0 0 0,10 11 0 0 0,10 12 0 0 0,13 12 0 0 0,13 5 0 0 0,18 1 0 0 0,19-2 0 0 0,23-5 0 0 0,24-10 0 0 0,19-14 0 0 0,17-19 0 0 0,19-17 0 0 0,22-18 0 0 0,22-14 0 0 0,26-15 0 0 0,29-12 0 0 0,28-13 0 0 0,27-12 0 0 0,25-14 0 0 0,18-14 0 0 0,15-19 0 0 0,8-16 0 0 0,3-17 0 0 0,-3-16 0 0 0,-8-15 0 0 0,-9-14 0 0 0,-14-12 0 0 0,-17-13 0 0 0,-17-16 0 0 0,-17-15 0 0 0,-24-16 0 0 0,-26-11 0 0 0,-23-16 0 0 0,-24-12 0 0 0,-26-11 0 0 0,-26-10 0 0 0,-26-7 0 0 0,-28-6 0 0 0,-27-7 0 0 0,-31-5 0 0 0,-29 1 0 0 0,-32-1 0 0 0,-32 1 0 0 0,-26 6 0 0 0,-26 16 0 0 0,-25 21 0 0 0,-24 25 0 0 0,-24 24 0 0 0,-23 25 0 0 0,-21 31 0 0 0,-23 34 0 0 0,-25 39 0 0 0,-24 44 0 0 0,-27 41 0 0 0,-19 44 0 0 0,-18 44 0 0 0,-13 44 0 0 0,-3 42 0 0 0,5 35 0 0 0,12 32 0 0 0,18 29 0 0 0,77-43 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1T11:04:30.4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3638 4776 16383 0 0,'0'0'0'0'0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1T11:04:30.4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3638 4776 16383 0 0,'0'0'0'0'0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1T11:04:30.4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3638 4776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1T11:04:29.1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14929 8937 16383 0 0,'-28'-11'0'0'0,"-32"-7"0"0"0,-31-3 0 0 0,-28 5 0 0 0,-25 8 0 0 0,-21 11 0 0 0,-17 11 0 0 0,-14 10 0 0 0,-15 14 0 0 0,-9 8 0 0 0,-7 11 0 0 0,-8 9 0 0 0,-8 8 0 0 0,-4 10 0 0 0,-5 20 0 0 0,0 20 0 0 0,8 17 0 0 0,5 19 0 0 0,9 15 0 0 0,16 15 0 0 0,23 8 0 0 0,25 8 0 0 0,31 8 0 0 0,29 4 0 0 0,34 4 0 0 0,33 1 0 0 0,36 0 0 0 0,34-8 0 0 0,33-7 0 0 0,29-7 0 0 0,31-7 0 0 0,31-12 0 0 0,25-14 0 0 0,27-12 0 0 0,24-15 0 0 0,22-10 0 0 0,23-11 0 0 0,19-15 0 0 0,23-19 0 0 0,18-19 0 0 0,20-21 0 0 0,17-23 0 0 0,15-22 0 0 0,15-25 0 0 0,9-31 0 0 0,4-31 0 0 0,3-32 0 0 0,-6-27 0 0 0,-11-28 0 0 0,-18-30 0 0 0,-23-22 0 0 0,-31-19 0 0 0,-35-14 0 0 0,-35-7 0 0 0,-37-2 0 0 0,-44 1 0 0 0,-50 7 0 0 0,-48 11 0 0 0,-51 8 0 0 0,-49 11 0 0 0,-55 11 0 0 0,-57 6 0 0 0,-55 8 0 0 0,-51 14 0 0 0,-42 16 0 0 0,-41 18 0 0 0,-34 19 0 0 0,-26 16 0 0 0,-22 11 0 0 0,-16 11 0 0 0,-16 10 0 0 0,-9 16 0 0 0,-6 14 0 0 0,-8 16 0 0 0,-5 26 0 0 0,-8 28 0 0 0,-12 41 0 0 0,-10 48 0 0 0,-10 55 0 0 0,-6 60 0 0 0,-3 64 0 0 0,84-16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1T11:04:29.2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15066 9458 16383 0 0,'-28'-14'0'0'0,"-26"-13"0"0"0,-27-10 0 0 0,-30-8 0 0 0,-33-4 0 0 0,-28 0 0 0 0,-31 6 0 0 0,-24 8 0 0 0,-29 9 0 0 0,-26 15 0 0 0,-24 15 0 0 0,-19 18 0 0 0,-17 19 0 0 0,-11 23 0 0 0,-5 28 0 0 0,-4 26 0 0 0,4 25 0 0 0,9 24 0 0 0,13 21 0 0 0,25 14 0 0 0,29 16 0 0 0,28 12 0 0 0,35 7 0 0 0,37 2 0 0 0,42 0 0 0 0,42-1 0 0 0,40-8 0 0 0,42-8 0 0 0,42-10 0 0 0,43-8 0 0 0,46-15 0 0 0,45-19 0 0 0,47-19 0 0 0,44-18 0 0 0,44-13 0 0 0,36-12 0 0 0,36-10 0 0 0,27-8 0 0 0,24-11 0 0 0,22-13 0 0 0,17-13 0 0 0,16-14 0 0 0,12-15 0 0 0,4-16 0 0 0,2-16 0 0 0,-8-15 0 0 0,-7-17 0 0 0,-14-13 0 0 0,-18-15 0 0 0,-20-15 0 0 0,-22-16 0 0 0,-25-17 0 0 0,-19-14 0 0 0,-23-15 0 0 0,-21-17 0 0 0,-24-18 0 0 0,-27-11 0 0 0,-32-11 0 0 0,-36-10 0 0 0,-42-5 0 0 0,-49 0 0 0 0,-50 1 0 0 0,-55 3 0 0 0,-54 7 0 0 0,-50 7 0 0 0,-43 5 0 0 0,-41 3 0 0 0,-37 4 0 0 0,-36 3 0 0 0,-32-2 0 0 0,-31 1 0 0 0,-28 5 0 0 0,-30 12 0 0 0,-28 18 0 0 0,-29 19 0 0 0,-32 24 0 0 0,-32 31 0 0 0,-28 36 0 0 0,-28 38 0 0 0,-22 41 0 0 0,-20 46 0 0 0,-17 54 0 0 0,-21 66 0 0 0,98-3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1T11:04:30.4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3638 4776 16383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18T16:17:01.3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3638 4776 16383 0 0,'0'0'0'0'0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1T11:04:30.4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3638 4776 16383 0 0,'0'0'0'0'0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1T11:04:30.4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3638 4776 16383 0 0,'0'0'0'0'0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1T11:04:30.4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3638 4776 16383 0 0,'0'0'0'0'0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1T11:04:30.4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3638 4776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22718-E006-43AA-99E1-8184F7CBCE18}" type="datetimeFigureOut">
              <a:rPr lang="en-GB" smtClean="0"/>
              <a:t>06/07/2022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7BB3C-2B0F-4EE8-8217-1F7417EA5B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709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399" indent="-171399">
              <a:buFont typeface="Arial" panose="020B0604020202020204" pitchFamily="34" charset="0"/>
              <a:buChar char="•"/>
            </a:pPr>
            <a:endParaRPr lang="en-GB" b="0" u="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946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u="sng" baseline="0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459C1-B282-46B0-9328-AB5F3B9C505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513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u="sng">
                <a:cs typeface="Calibri"/>
              </a:rPr>
              <a:t>JW</a:t>
            </a:r>
            <a:endParaRPr lang="en-GB" b="1" u="sng" baseline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459C1-B282-46B0-9328-AB5F3B9C505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97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655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JW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212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JW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267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7BB3C-2B0F-4EE8-8217-1F7417EA5BE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6207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7BB3C-2B0F-4EE8-8217-1F7417EA5BE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820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7BB3C-2B0F-4EE8-8217-1F7417EA5BE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733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7BB3C-2B0F-4EE8-8217-1F7417EA5BE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553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JW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511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RS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7785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JW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1948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2524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JW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1884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RS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8081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RS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1204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RS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6233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RS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6407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RS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9900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RS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4204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RS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368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RS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9511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RS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1599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RS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7016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RS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6547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RS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875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RS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4045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RS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1940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RS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0428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RS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96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RS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3470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RS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267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JW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1521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RS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8035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JW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2128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RS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9772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JW &amp; RS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5995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8161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6770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973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JW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170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JW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440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JW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171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RS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848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815" indent="-170815">
              <a:buFont typeface="Arial" panose="020B0604020202020204" pitchFamily="34" charset="0"/>
              <a:buChar char="•"/>
            </a:pPr>
            <a:r>
              <a:rPr lang="en-GB">
                <a:cs typeface="Calibri"/>
              </a:rPr>
              <a:t>RS</a:t>
            </a:r>
            <a:endParaRPr lang="en-GB" b="0" u="none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E459C1-B282-46B0-9328-AB5F3B9C50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437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jpeg"/><Relationship Id="rId4" Type="http://schemas.openxmlformats.org/officeDocument/2006/relationships/image" Target="../media/image6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.xml"/><Relationship Id="rId4" Type="http://schemas.openxmlformats.org/officeDocument/2006/relationships/image" Target="../media/image1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hyperlink" Target="https://theconversation.com/technology-will-play-a-starring-role-in-australias-future-story-48001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.xml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hyperlink" Target="https://technofaq.org/posts/2017/03/a-quick-guide-for-agile-vs-waterfall-project-management-methodology/" TargetMode="Externa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jpeg"/><Relationship Id="rId7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2.jpeg"/><Relationship Id="rId5" Type="http://schemas.openxmlformats.org/officeDocument/2006/relationships/image" Target="../media/image9.jpeg"/><Relationship Id="rId4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4D92-9A7C-9541-9343-71F3F1310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2BCC9A-E929-FA40-8977-963B65129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D307C-0EBB-1748-A626-008BD76DA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6A392-DD8E-BA48-BA19-4FC2C7C08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E11BD-1AA3-164F-9212-1A95F79DA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5" r="38729" b="13573"/>
          <a:stretch/>
        </p:blipFill>
        <p:spPr>
          <a:xfrm>
            <a:off x="9422274" y="-58056"/>
            <a:ext cx="2769726" cy="3152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7" t="11858" r="34907" b="16052"/>
          <a:stretch/>
        </p:blipFill>
        <p:spPr>
          <a:xfrm>
            <a:off x="6369012" y="-69206"/>
            <a:ext cx="3092167" cy="3281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6" t="15005" r="4184" b="12642"/>
          <a:stretch/>
        </p:blipFill>
        <p:spPr>
          <a:xfrm>
            <a:off x="3344399" y="-69206"/>
            <a:ext cx="3249185" cy="3474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0" r="9972"/>
          <a:stretch/>
        </p:blipFill>
        <p:spPr>
          <a:xfrm>
            <a:off x="-14514" y="-68337"/>
            <a:ext cx="3628572" cy="376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8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DF4EC-F12C-D44E-AD3A-63B1192A3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3F6B9A-6B8D-8F48-A045-64BD7D166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9FA4D-A012-C04C-8A8B-0E1F40B9C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B1DE0-0364-184D-B44D-2D0714705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EAB99-64F3-754C-A8C9-037898EA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79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8E9888-2E83-8B48-971F-4300CB554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606A8-8565-A248-9541-939E3C405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FB0B8-2730-2E44-9DAA-B12E4AB07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D7EAA-B98B-4F42-8AAF-A944B5131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765E1-374E-BE49-BBB5-7A948F321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03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4D92-9A7C-9541-9343-71F3F1310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2BCC9A-E929-FA40-8977-963B65129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D307C-0EBB-1748-A626-008BD76DA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6A392-DD8E-BA48-BA19-4FC2C7C08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E11BD-1AA3-164F-9212-1A95F79DA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5" r="38729" b="13573"/>
          <a:stretch/>
        </p:blipFill>
        <p:spPr>
          <a:xfrm>
            <a:off x="9422274" y="-58056"/>
            <a:ext cx="2769726" cy="3152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7" t="11858" r="34907" b="16052"/>
          <a:stretch/>
        </p:blipFill>
        <p:spPr>
          <a:xfrm>
            <a:off x="6369012" y="-69206"/>
            <a:ext cx="3092167" cy="3281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6" t="15005" r="4184" b="12642"/>
          <a:stretch/>
        </p:blipFill>
        <p:spPr>
          <a:xfrm>
            <a:off x="3344399" y="-69206"/>
            <a:ext cx="3249185" cy="3474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0" r="9972"/>
          <a:stretch/>
        </p:blipFill>
        <p:spPr>
          <a:xfrm>
            <a:off x="-14514" y="-68337"/>
            <a:ext cx="3628572" cy="376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22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50058-9CB3-304F-9DBF-ED1E2E129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6FDA3-65F8-E84F-B39B-6DCD30C81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90189-C7B0-A04D-9610-2B49BEAE9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FE02B-C152-B046-A8BD-323117AFE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0C15C-170A-F644-8B80-EA74857D9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05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1E9B-E491-C447-B61E-74306CAC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575CD-DD48-5A4D-AEB7-3C8B03751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1D2E2-8D31-6E4D-9808-60D244C4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AB073-5564-4F4F-96E9-A9F8E42B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5D02E-DFE3-B64F-9553-DD35C90E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66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5BEC9-F3ED-7545-B36D-65A7DB075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EFF7D-6883-7143-973D-3823E111EC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4EF7F1-2D90-DE4F-A342-15CB13862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B7C1C-A79C-CE43-AFA5-84BE7A046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47E34-4D4E-6D43-B9DA-049F8B10B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34B9C-25C3-CC43-9878-A429FE789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75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FA23E-4266-1749-9547-2F151552E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0D3F3-85EA-444D-9BFA-3D17010AA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975A7C-3371-5641-B2C7-4B5A976CB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958E98-0628-B247-A24B-C1F24A7C0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708E5-915E-5046-A36F-989E0CAD79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4CDFD0-1193-614A-80CD-1C06859DA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87D232-AF1D-FB45-9C47-DC561296A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847B8-DB89-A444-B753-640AC53A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53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4BD96-00EC-D747-88D7-6C2899248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4AB5CA-2B2D-3B40-987F-A8C583D0A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AEFDD-2B40-5144-86DA-8F01F1AED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9D03C-859C-5B4C-9E2D-F891DC5E7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14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B603A3-7E22-CB4D-8C93-A67F70F3E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6472BA-4BDB-1843-A757-BA80FF978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87930-FD45-4C40-A4A0-3E265FC75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331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2FE44-5EAD-D948-B8EA-BE0FA0D5A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EE88E-30F2-E846-BB3D-DB7D100AD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052437-9A84-4E4B-BEF7-2E1CC6E71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4B7DEC-18CA-2741-BEA8-9673830E8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F3D822-2D6B-5948-A945-B86CC85D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CADB27-9451-B548-8094-464352C4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71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50058-9CB3-304F-9DBF-ED1E2E129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6FDA3-65F8-E84F-B39B-6DCD30C81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90189-C7B0-A04D-9610-2B49BEAE9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FE02B-C152-B046-A8BD-323117AFE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0C15C-170A-F644-8B80-EA74857D9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41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9424D-E855-EF4F-A9A6-5069E65B6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3002A3-A865-5B43-B95B-FBCB0B8566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35587-EC15-F745-B67D-4D0626123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958F9-0291-E649-B256-0E8D0B0A2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0D07-3B77-4F4E-AE4B-8B7890A9B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79B54-AFBF-CF40-9863-4EDC4BFA8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45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DF4EC-F12C-D44E-AD3A-63B1192A3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3F6B9A-6B8D-8F48-A045-64BD7D166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9FA4D-A012-C04C-8A8B-0E1F40B9C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B1DE0-0364-184D-B44D-2D0714705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EAB99-64F3-754C-A8C9-037898EA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831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8E9888-2E83-8B48-971F-4300CB554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606A8-8565-A248-9541-939E3C405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FB0B8-2730-2E44-9DAA-B12E4AB07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D7EAA-B98B-4F42-8AAF-A944B5131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765E1-374E-BE49-BBB5-7A948F321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952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4D92-9A7C-9541-9343-71F3F1310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2BCC9A-E929-FA40-8977-963B65129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D307C-0EBB-1748-A626-008BD76DA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6A392-DD8E-BA48-BA19-4FC2C7C08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E11BD-1AA3-164F-9212-1A95F79DA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5" r="38729" b="13573"/>
          <a:stretch/>
        </p:blipFill>
        <p:spPr>
          <a:xfrm>
            <a:off x="9422274" y="-58056"/>
            <a:ext cx="2769726" cy="3152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7" t="11858" r="34907" b="16052"/>
          <a:stretch/>
        </p:blipFill>
        <p:spPr>
          <a:xfrm>
            <a:off x="6369012" y="-69206"/>
            <a:ext cx="3092167" cy="3281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6" t="15005" r="4184" b="12642"/>
          <a:stretch/>
        </p:blipFill>
        <p:spPr>
          <a:xfrm>
            <a:off x="3344399" y="-69206"/>
            <a:ext cx="3249185" cy="3474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0" r="9972"/>
          <a:stretch/>
        </p:blipFill>
        <p:spPr>
          <a:xfrm>
            <a:off x="-14514" y="-68337"/>
            <a:ext cx="3628572" cy="376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29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50058-9CB3-304F-9DBF-ED1E2E129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6FDA3-65F8-E84F-B39B-6DCD30C81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90189-C7B0-A04D-9610-2B49BEAE9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FE02B-C152-B046-A8BD-323117AFE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0C15C-170A-F644-8B80-EA74857D9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16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1E9B-E491-C447-B61E-74306CAC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575CD-DD48-5A4D-AEB7-3C8B03751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1D2E2-8D31-6E4D-9808-60D244C4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AB073-5564-4F4F-96E9-A9F8E42B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5D02E-DFE3-B64F-9553-DD35C90E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879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5BEC9-F3ED-7545-B36D-65A7DB075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EFF7D-6883-7143-973D-3823E111EC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4EF7F1-2D90-DE4F-A342-15CB13862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B7C1C-A79C-CE43-AFA5-84BE7A046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47E34-4D4E-6D43-B9DA-049F8B10B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34B9C-25C3-CC43-9878-A429FE789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86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FA23E-4266-1749-9547-2F151552E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0D3F3-85EA-444D-9BFA-3D17010AA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975A7C-3371-5641-B2C7-4B5A976CB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958E98-0628-B247-A24B-C1F24A7C0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708E5-915E-5046-A36F-989E0CAD79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4CDFD0-1193-614A-80CD-1C06859DA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87D232-AF1D-FB45-9C47-DC561296A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847B8-DB89-A444-B753-640AC53A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986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4BD96-00EC-D747-88D7-6C2899248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4AB5CA-2B2D-3B40-987F-A8C583D0A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AEFDD-2B40-5144-86DA-8F01F1AED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9D03C-859C-5B4C-9E2D-F891DC5E7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114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B603A3-7E22-CB4D-8C93-A67F70F3E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6472BA-4BDB-1843-A757-BA80FF978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87930-FD45-4C40-A4A0-3E265FC75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2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1E9B-E491-C447-B61E-74306CAC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575CD-DD48-5A4D-AEB7-3C8B03751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1D2E2-8D31-6E4D-9808-60D244C4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AB073-5564-4F4F-96E9-A9F8E42B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5D02E-DFE3-B64F-9553-DD35C90E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453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2FE44-5EAD-D948-B8EA-BE0FA0D5A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EE88E-30F2-E846-BB3D-DB7D100AD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052437-9A84-4E4B-BEF7-2E1CC6E71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4B7DEC-18CA-2741-BEA8-9673830E8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F3D822-2D6B-5948-A945-B86CC85D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CADB27-9451-B548-8094-464352C4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13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9424D-E855-EF4F-A9A6-5069E65B6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3002A3-A865-5B43-B95B-FBCB0B8566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35587-EC15-F745-B67D-4D0626123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958F9-0291-E649-B256-0E8D0B0A2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0D07-3B77-4F4E-AE4B-8B7890A9B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79B54-AFBF-CF40-9863-4EDC4BFA8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0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DF4EC-F12C-D44E-AD3A-63B1192A3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3F6B9A-6B8D-8F48-A045-64BD7D166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9FA4D-A012-C04C-8A8B-0E1F40B9C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B1DE0-0364-184D-B44D-2D0714705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EAB99-64F3-754C-A8C9-037898EA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866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8E9888-2E83-8B48-971F-4300CB554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606A8-8565-A248-9541-939E3C405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FB0B8-2730-2E44-9DAA-B12E4AB07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D7EAA-B98B-4F42-8AAF-A944B5131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765E1-374E-BE49-BBB5-7A948F321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80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332A05-B6E0-6449-8E5B-6CA75AB5B2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0752" r="32043"/>
          <a:stretch/>
        </p:blipFill>
        <p:spPr>
          <a:xfrm>
            <a:off x="0" y="0"/>
            <a:ext cx="1218803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6AD284-39FE-5E43-A265-CB6DA3C8A0E5}"/>
              </a:ext>
            </a:extLst>
          </p:cNvPr>
          <p:cNvSpPr/>
          <p:nvPr userDrawn="1"/>
        </p:nvSpPr>
        <p:spPr>
          <a:xfrm>
            <a:off x="0" y="0"/>
            <a:ext cx="12190016" cy="6858000"/>
          </a:xfrm>
          <a:prstGeom prst="rect">
            <a:avLst/>
          </a:prstGeom>
          <a:gradFill flip="none" rotWithShape="0">
            <a:gsLst>
              <a:gs pos="0">
                <a:srgbClr val="DD1F40">
                  <a:alpha val="89804"/>
                </a:srgbClr>
              </a:gs>
              <a:gs pos="99000">
                <a:srgbClr val="143A83">
                  <a:alpha val="89804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1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4CA0C-E431-D74D-BBE2-9A6ABAC394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67" y="0"/>
            <a:ext cx="12188033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6D8D5DB-E60F-2B45-B2F8-18E21DD5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2937"/>
            <a:ext cx="10515599" cy="1325563"/>
          </a:xfrm>
        </p:spPr>
        <p:txBody>
          <a:bodyPr>
            <a:noAutofit/>
          </a:bodyPr>
          <a:lstStyle>
            <a:lvl1pPr algn="ctr">
              <a:defRPr sz="7498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983ADC-554B-7C4B-B651-BF78E829C9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7284" y="1968500"/>
            <a:ext cx="10515599" cy="1111250"/>
          </a:xfrm>
        </p:spPr>
        <p:txBody>
          <a:bodyPr>
            <a:noAutofit/>
          </a:bodyPr>
          <a:lstStyle>
            <a:lvl1pPr marL="0" indent="0" algn="ctr">
              <a:buNone/>
              <a:defRPr sz="2249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054" indent="0" algn="ctr">
              <a:buNone/>
              <a:defRPr sz="2249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107" indent="0" algn="ctr">
              <a:buNone/>
              <a:defRPr sz="2249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161" indent="0" algn="ctr">
              <a:buNone/>
              <a:defRPr sz="2249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215" indent="0" algn="ctr">
              <a:buNone/>
              <a:defRPr sz="2249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86550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C24E21-A098-8549-A428-84D4A25240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1983" y="0"/>
            <a:ext cx="1218803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A0C8DE-DB43-7F46-9E24-89BD841BC767}"/>
              </a:ext>
            </a:extLst>
          </p:cNvPr>
          <p:cNvSpPr/>
          <p:nvPr userDrawn="1"/>
        </p:nvSpPr>
        <p:spPr>
          <a:xfrm>
            <a:off x="0" y="0"/>
            <a:ext cx="12190016" cy="6858000"/>
          </a:xfrm>
          <a:prstGeom prst="rect">
            <a:avLst/>
          </a:prstGeom>
          <a:gradFill flip="none" rotWithShape="0">
            <a:gsLst>
              <a:gs pos="0">
                <a:schemeClr val="tx2">
                  <a:alpha val="90000"/>
                </a:schemeClr>
              </a:gs>
              <a:gs pos="99000">
                <a:schemeClr val="accent1">
                  <a:alpha val="9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1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16199-F82C-8B41-B57A-6C0E26BECD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67" y="0"/>
            <a:ext cx="12188033" cy="6858000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DC7DE03A-CCDF-8243-A549-78C3EAA54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474787"/>
            <a:ext cx="10515599" cy="1325563"/>
          </a:xfrm>
        </p:spPr>
        <p:txBody>
          <a:bodyPr>
            <a:noAutofit/>
          </a:bodyPr>
          <a:lstStyle>
            <a:lvl1pPr algn="ctr">
              <a:defRPr sz="7498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5F748F-A2EA-5047-A94B-F716B5EE6F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7284" y="2800350"/>
            <a:ext cx="10515599" cy="1111250"/>
          </a:xfrm>
        </p:spPr>
        <p:txBody>
          <a:bodyPr>
            <a:noAutofit/>
          </a:bodyPr>
          <a:lstStyle>
            <a:lvl1pPr marL="0" indent="0" algn="ctr">
              <a:lnSpc>
                <a:spcPct val="125000"/>
              </a:lnSpc>
              <a:buNone/>
              <a:defRPr sz="2249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054" indent="0" algn="ctr">
              <a:lnSpc>
                <a:spcPct val="125000"/>
              </a:lnSpc>
              <a:buNone/>
              <a:defRPr sz="2249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107" indent="0" algn="ctr">
              <a:lnSpc>
                <a:spcPct val="125000"/>
              </a:lnSpc>
              <a:buNone/>
              <a:defRPr sz="2249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1371161" indent="0" algn="ctr">
              <a:lnSpc>
                <a:spcPct val="125000"/>
              </a:lnSpc>
              <a:buNone/>
              <a:defRPr sz="2249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1828215" indent="0" algn="ctr">
              <a:lnSpc>
                <a:spcPct val="125000"/>
              </a:lnSpc>
              <a:buNone/>
              <a:defRPr sz="2249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82108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F8212E8-AFC4-874C-AB1E-E4686D43A2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83" y="0"/>
            <a:ext cx="1218803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A36560-CE91-CB46-94BB-42602B2E7D9F}"/>
              </a:ext>
            </a:extLst>
          </p:cNvPr>
          <p:cNvSpPr/>
          <p:nvPr userDrawn="1"/>
        </p:nvSpPr>
        <p:spPr>
          <a:xfrm>
            <a:off x="0" y="1"/>
            <a:ext cx="12190016" cy="2902346"/>
          </a:xfrm>
          <a:prstGeom prst="rect">
            <a:avLst/>
          </a:prstGeom>
          <a:gradFill flip="none" rotWithShape="0">
            <a:gsLst>
              <a:gs pos="0">
                <a:schemeClr val="tx2">
                  <a:alpha val="90000"/>
                </a:schemeClr>
              </a:gs>
              <a:gs pos="99000">
                <a:schemeClr val="accent1">
                  <a:alpha val="9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1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91518-8959-AB4B-8FB5-1C89439A83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31" y="0"/>
            <a:ext cx="12188033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F9A2F5E-49CB-D74E-AF95-E3406D6FB674}"/>
              </a:ext>
            </a:extLst>
          </p:cNvPr>
          <p:cNvSpPr/>
          <p:nvPr userDrawn="1"/>
        </p:nvSpPr>
        <p:spPr>
          <a:xfrm>
            <a:off x="-1983" y="1"/>
            <a:ext cx="12190016" cy="207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1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DEA287-D620-D840-B249-1920A59B2D27}"/>
              </a:ext>
            </a:extLst>
          </p:cNvPr>
          <p:cNvSpPr/>
          <p:nvPr userDrawn="1"/>
        </p:nvSpPr>
        <p:spPr>
          <a:xfrm>
            <a:off x="-1983" y="1130531"/>
            <a:ext cx="12190016" cy="5727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1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59822A-AE1B-ED4B-AE0E-EF6CEA91FCF5}"/>
              </a:ext>
            </a:extLst>
          </p:cNvPr>
          <p:cNvSpPr/>
          <p:nvPr userDrawn="1"/>
        </p:nvSpPr>
        <p:spPr>
          <a:xfrm>
            <a:off x="491677" y="1379913"/>
            <a:ext cx="11239305" cy="490173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1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EFC847-CCB1-EE46-8CDA-BDBE598D3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25" y="223900"/>
            <a:ext cx="10515599" cy="879474"/>
          </a:xfrm>
        </p:spPr>
        <p:txBody>
          <a:bodyPr>
            <a:normAutofit/>
          </a:bodyPr>
          <a:lstStyle>
            <a:lvl1pPr algn="ctr">
              <a:defRPr sz="2249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D309FD2-180D-1A4D-BEF5-0D0D0A3795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2746" y="3955653"/>
            <a:ext cx="2321352" cy="1974091"/>
          </a:xfrm>
        </p:spPr>
        <p:txBody>
          <a:bodyPr>
            <a:noAutofit/>
          </a:bodyPr>
          <a:lstStyle>
            <a:lvl1pPr marL="0" indent="0" algn="ctr">
              <a:buNone/>
              <a:defRPr sz="1749">
                <a:solidFill>
                  <a:schemeClr val="tx1"/>
                </a:solidFill>
              </a:defRPr>
            </a:lvl1pPr>
            <a:lvl2pPr marL="457054" indent="0" algn="ctr">
              <a:buNone/>
              <a:defRPr sz="1749">
                <a:solidFill>
                  <a:schemeClr val="tx1"/>
                </a:solidFill>
              </a:defRPr>
            </a:lvl2pPr>
            <a:lvl3pPr marL="914107" indent="0" algn="ctr">
              <a:buNone/>
              <a:defRPr sz="1749">
                <a:solidFill>
                  <a:schemeClr val="tx1"/>
                </a:solidFill>
              </a:defRPr>
            </a:lvl3pPr>
            <a:lvl4pPr marL="1371161" indent="0" algn="ctr">
              <a:buNone/>
              <a:defRPr sz="1749">
                <a:solidFill>
                  <a:schemeClr val="tx1"/>
                </a:solidFill>
              </a:defRPr>
            </a:lvl4pPr>
            <a:lvl5pPr marL="1828215" indent="0" algn="ctr">
              <a:buNone/>
              <a:defRPr sz="1749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44935AC-FCCA-DA43-954A-7B96AB6DC0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07611" y="3955653"/>
            <a:ext cx="2321352" cy="1974091"/>
          </a:xfrm>
        </p:spPr>
        <p:txBody>
          <a:bodyPr>
            <a:noAutofit/>
          </a:bodyPr>
          <a:lstStyle>
            <a:lvl1pPr marL="0" indent="0" algn="ctr">
              <a:buNone/>
              <a:defRPr sz="1749">
                <a:solidFill>
                  <a:schemeClr val="tx1"/>
                </a:solidFill>
              </a:defRPr>
            </a:lvl1pPr>
            <a:lvl2pPr marL="457054" indent="0" algn="ctr">
              <a:buNone/>
              <a:defRPr sz="1749">
                <a:solidFill>
                  <a:schemeClr val="tx1"/>
                </a:solidFill>
              </a:defRPr>
            </a:lvl2pPr>
            <a:lvl3pPr marL="914107" indent="0" algn="ctr">
              <a:buNone/>
              <a:defRPr sz="1749">
                <a:solidFill>
                  <a:schemeClr val="tx1"/>
                </a:solidFill>
              </a:defRPr>
            </a:lvl3pPr>
            <a:lvl4pPr marL="1371161" indent="0" algn="ctr">
              <a:buNone/>
              <a:defRPr sz="1749">
                <a:solidFill>
                  <a:schemeClr val="tx1"/>
                </a:solidFill>
              </a:defRPr>
            </a:lvl4pPr>
            <a:lvl5pPr marL="1828215" indent="0" algn="ctr">
              <a:buNone/>
              <a:defRPr sz="1749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8D15CAF-72B5-A740-8118-0ECF3C6247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3743" y="3955653"/>
            <a:ext cx="2321352" cy="1974091"/>
          </a:xfrm>
        </p:spPr>
        <p:txBody>
          <a:bodyPr>
            <a:noAutofit/>
          </a:bodyPr>
          <a:lstStyle>
            <a:lvl1pPr marL="0" indent="0" algn="ctr">
              <a:buNone/>
              <a:defRPr sz="1749">
                <a:solidFill>
                  <a:schemeClr val="tx1"/>
                </a:solidFill>
              </a:defRPr>
            </a:lvl1pPr>
            <a:lvl2pPr marL="457054" indent="0" algn="ctr">
              <a:buNone/>
              <a:defRPr sz="1749">
                <a:solidFill>
                  <a:schemeClr val="tx1"/>
                </a:solidFill>
              </a:defRPr>
            </a:lvl2pPr>
            <a:lvl3pPr marL="914107" indent="0" algn="ctr">
              <a:buNone/>
              <a:defRPr sz="1749">
                <a:solidFill>
                  <a:schemeClr val="tx1"/>
                </a:solidFill>
              </a:defRPr>
            </a:lvl3pPr>
            <a:lvl4pPr marL="1371161" indent="0" algn="ctr">
              <a:buNone/>
              <a:defRPr sz="1749">
                <a:solidFill>
                  <a:schemeClr val="tx1"/>
                </a:solidFill>
              </a:defRPr>
            </a:lvl4pPr>
            <a:lvl5pPr marL="1828215" indent="0" algn="ctr">
              <a:buNone/>
              <a:defRPr sz="1749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F815AB1-25CB-B34D-816E-6CBB8D6E4B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39875" y="3955653"/>
            <a:ext cx="2321352" cy="1974091"/>
          </a:xfrm>
        </p:spPr>
        <p:txBody>
          <a:bodyPr>
            <a:noAutofit/>
          </a:bodyPr>
          <a:lstStyle>
            <a:lvl1pPr marL="0" indent="0" algn="ctr">
              <a:buNone/>
              <a:defRPr sz="1749">
                <a:solidFill>
                  <a:schemeClr val="tx1"/>
                </a:solidFill>
              </a:defRPr>
            </a:lvl1pPr>
            <a:lvl2pPr marL="457054" indent="0" algn="ctr">
              <a:buNone/>
              <a:defRPr sz="1749">
                <a:solidFill>
                  <a:schemeClr val="tx1"/>
                </a:solidFill>
              </a:defRPr>
            </a:lvl2pPr>
            <a:lvl3pPr marL="914107" indent="0" algn="ctr">
              <a:buNone/>
              <a:defRPr sz="1749">
                <a:solidFill>
                  <a:schemeClr val="tx1"/>
                </a:solidFill>
              </a:defRPr>
            </a:lvl3pPr>
            <a:lvl4pPr marL="1371161" indent="0" algn="ctr">
              <a:buNone/>
              <a:defRPr sz="1749">
                <a:solidFill>
                  <a:schemeClr val="tx1"/>
                </a:solidFill>
              </a:defRPr>
            </a:lvl4pPr>
            <a:lvl5pPr marL="1828215" indent="0" algn="ctr">
              <a:buNone/>
              <a:defRPr sz="1749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39361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0AD435-8188-FF4F-A580-E5C85DAEED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83" y="0"/>
            <a:ext cx="1218803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C0E85B-C24C-CC4B-A915-ABACE3C6B038}"/>
              </a:ext>
            </a:extLst>
          </p:cNvPr>
          <p:cNvSpPr/>
          <p:nvPr userDrawn="1"/>
        </p:nvSpPr>
        <p:spPr>
          <a:xfrm>
            <a:off x="0" y="0"/>
            <a:ext cx="12190016" cy="6858000"/>
          </a:xfrm>
          <a:prstGeom prst="rect">
            <a:avLst/>
          </a:prstGeom>
          <a:gradFill flip="none" rotWithShape="0">
            <a:gsLst>
              <a:gs pos="0">
                <a:schemeClr val="tx2">
                  <a:alpha val="90000"/>
                </a:schemeClr>
              </a:gs>
              <a:gs pos="99000">
                <a:schemeClr val="accent1">
                  <a:alpha val="9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1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21EFDF-A037-F348-88CC-A93BDFC1F2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67" y="0"/>
            <a:ext cx="12188033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2E8DDC-47DE-4D45-B533-9F813CD14145}"/>
              </a:ext>
            </a:extLst>
          </p:cNvPr>
          <p:cNvSpPr/>
          <p:nvPr userDrawn="1"/>
        </p:nvSpPr>
        <p:spPr>
          <a:xfrm>
            <a:off x="6096000" y="-1"/>
            <a:ext cx="6092033" cy="6858001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1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06AEE1-C98D-864E-8A37-2EBE13EB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243" y="556766"/>
            <a:ext cx="5469608" cy="1325563"/>
          </a:xfrm>
        </p:spPr>
        <p:txBody>
          <a:bodyPr/>
          <a:lstStyle>
            <a:lvl1pPr algn="ctr">
              <a:defRPr b="1" i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B106ABED-348F-564A-98DE-A454FED1D0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41274" y="2334054"/>
            <a:ext cx="5469608" cy="670600"/>
          </a:xfrm>
        </p:spPr>
        <p:txBody>
          <a:bodyPr>
            <a:noAutofit/>
          </a:bodyPr>
          <a:lstStyle>
            <a:lvl1pPr marL="0" indent="0" algn="ctr">
              <a:buNone/>
              <a:defRPr sz="2249">
                <a:solidFill>
                  <a:schemeClr val="tx1"/>
                </a:solidFill>
              </a:defRPr>
            </a:lvl1pPr>
            <a:lvl2pPr marL="457054" indent="0" algn="ctr">
              <a:buNone/>
              <a:defRPr sz="2249">
                <a:solidFill>
                  <a:schemeClr val="tx1"/>
                </a:solidFill>
              </a:defRPr>
            </a:lvl2pPr>
            <a:lvl3pPr marL="914107" indent="0" algn="ctr">
              <a:buNone/>
              <a:defRPr sz="2249">
                <a:solidFill>
                  <a:schemeClr val="tx1"/>
                </a:solidFill>
              </a:defRPr>
            </a:lvl3pPr>
            <a:lvl4pPr marL="1371161" indent="0" algn="ctr">
              <a:buNone/>
              <a:defRPr sz="2249">
                <a:solidFill>
                  <a:schemeClr val="tx1"/>
                </a:solidFill>
              </a:defRPr>
            </a:lvl4pPr>
            <a:lvl5pPr marL="1828215" indent="0" algn="ctr">
              <a:buNone/>
              <a:defRPr sz="2249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F2623C50-E654-0D46-B09E-F63B075658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41274" y="3394921"/>
            <a:ext cx="5469608" cy="670600"/>
          </a:xfrm>
        </p:spPr>
        <p:txBody>
          <a:bodyPr>
            <a:noAutofit/>
          </a:bodyPr>
          <a:lstStyle>
            <a:lvl1pPr marL="0" indent="0" algn="ctr">
              <a:buNone/>
              <a:defRPr sz="2249">
                <a:solidFill>
                  <a:schemeClr val="tx1"/>
                </a:solidFill>
              </a:defRPr>
            </a:lvl1pPr>
            <a:lvl2pPr marL="457054" indent="0" algn="ctr">
              <a:buNone/>
              <a:defRPr sz="2249">
                <a:solidFill>
                  <a:schemeClr val="tx1"/>
                </a:solidFill>
              </a:defRPr>
            </a:lvl2pPr>
            <a:lvl3pPr marL="914107" indent="0" algn="ctr">
              <a:buNone/>
              <a:defRPr sz="2249">
                <a:solidFill>
                  <a:schemeClr val="tx1"/>
                </a:solidFill>
              </a:defRPr>
            </a:lvl3pPr>
            <a:lvl4pPr marL="1371161" indent="0" algn="ctr">
              <a:buNone/>
              <a:defRPr sz="2249">
                <a:solidFill>
                  <a:schemeClr val="tx1"/>
                </a:solidFill>
              </a:defRPr>
            </a:lvl4pPr>
            <a:lvl5pPr marL="1828215" indent="0" algn="ctr">
              <a:buNone/>
              <a:defRPr sz="2249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B3BA5778-734A-C240-9C6E-05420706D0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41274" y="4462634"/>
            <a:ext cx="5469608" cy="670600"/>
          </a:xfrm>
        </p:spPr>
        <p:txBody>
          <a:bodyPr>
            <a:noAutofit/>
          </a:bodyPr>
          <a:lstStyle>
            <a:lvl1pPr marL="0" indent="0" algn="ctr">
              <a:buNone/>
              <a:defRPr sz="2249">
                <a:solidFill>
                  <a:schemeClr val="tx1"/>
                </a:solidFill>
              </a:defRPr>
            </a:lvl1pPr>
            <a:lvl2pPr marL="457054" indent="0" algn="ctr">
              <a:buNone/>
              <a:defRPr sz="2249">
                <a:solidFill>
                  <a:schemeClr val="tx1"/>
                </a:solidFill>
              </a:defRPr>
            </a:lvl2pPr>
            <a:lvl3pPr marL="914107" indent="0" algn="ctr">
              <a:buNone/>
              <a:defRPr sz="2249">
                <a:solidFill>
                  <a:schemeClr val="tx1"/>
                </a:solidFill>
              </a:defRPr>
            </a:lvl3pPr>
            <a:lvl4pPr marL="1371161" indent="0" algn="ctr">
              <a:buNone/>
              <a:defRPr sz="2249">
                <a:solidFill>
                  <a:schemeClr val="tx1"/>
                </a:solidFill>
              </a:defRPr>
            </a:lvl4pPr>
            <a:lvl5pPr marL="1828215" indent="0" algn="ctr">
              <a:buNone/>
              <a:defRPr sz="2249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5B7FB6D9-38CA-DD4E-9C34-0F4C36A177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41274" y="5578256"/>
            <a:ext cx="5469608" cy="670600"/>
          </a:xfrm>
        </p:spPr>
        <p:txBody>
          <a:bodyPr>
            <a:noAutofit/>
          </a:bodyPr>
          <a:lstStyle>
            <a:lvl1pPr marL="0" indent="0" algn="ctr">
              <a:buNone/>
              <a:defRPr sz="2249">
                <a:solidFill>
                  <a:schemeClr val="tx1"/>
                </a:solidFill>
              </a:defRPr>
            </a:lvl1pPr>
            <a:lvl2pPr marL="457054" indent="0" algn="ctr">
              <a:buNone/>
              <a:defRPr sz="2249">
                <a:solidFill>
                  <a:schemeClr val="tx1"/>
                </a:solidFill>
              </a:defRPr>
            </a:lvl2pPr>
            <a:lvl3pPr marL="914107" indent="0" algn="ctr">
              <a:buNone/>
              <a:defRPr sz="2249">
                <a:solidFill>
                  <a:schemeClr val="tx1"/>
                </a:solidFill>
              </a:defRPr>
            </a:lvl3pPr>
            <a:lvl4pPr marL="1371161" indent="0" algn="ctr">
              <a:buNone/>
              <a:defRPr sz="2249">
                <a:solidFill>
                  <a:schemeClr val="tx1"/>
                </a:solidFill>
              </a:defRPr>
            </a:lvl4pPr>
            <a:lvl5pPr marL="1828215" indent="0" algn="ctr">
              <a:buNone/>
              <a:defRPr sz="2249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45718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B8A802-7909-1847-9D97-00E1844B57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0" y="0"/>
            <a:ext cx="1218803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B2A061-5F39-024B-B130-388AE6A95AE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1488" y="0"/>
            <a:ext cx="12188033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91CF6C-E1AA-6042-97C9-AAD1947F2106}"/>
              </a:ext>
            </a:extLst>
          </p:cNvPr>
          <p:cNvSpPr/>
          <p:nvPr userDrawn="1"/>
        </p:nvSpPr>
        <p:spPr>
          <a:xfrm>
            <a:off x="0" y="182880"/>
            <a:ext cx="12190016" cy="6500553"/>
          </a:xfrm>
          <a:prstGeom prst="rect">
            <a:avLst/>
          </a:prstGeom>
          <a:gradFill>
            <a:gsLst>
              <a:gs pos="0">
                <a:schemeClr val="tx2">
                  <a:alpha val="85000"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>
            <a:outerShdw blurRad="254000" sx="102000" sy="102000" algn="ctr" rotWithShape="0">
              <a:schemeClr val="accent3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1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42058B2-C0CC-CB4B-BAFB-2A00B598C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021" y="1304491"/>
            <a:ext cx="11619619" cy="69849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1365DFE-0F15-C84A-8575-A2FD4168550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9220" y="4222750"/>
            <a:ext cx="11555221" cy="1079500"/>
          </a:xfrm>
        </p:spPr>
        <p:txBody>
          <a:bodyPr>
            <a:normAutofit/>
          </a:bodyPr>
          <a:lstStyle>
            <a:lvl1pPr marL="0" indent="0" algn="ctr">
              <a:buNone/>
              <a:defRPr sz="2249">
                <a:solidFill>
                  <a:schemeClr val="bg1"/>
                </a:solidFill>
              </a:defRPr>
            </a:lvl1pPr>
            <a:lvl2pPr marL="457054" indent="0">
              <a:buNone/>
              <a:defRPr>
                <a:solidFill>
                  <a:schemeClr val="bg1"/>
                </a:solidFill>
              </a:defRPr>
            </a:lvl2pPr>
            <a:lvl3pPr marL="914107" indent="0">
              <a:buNone/>
              <a:defRPr>
                <a:solidFill>
                  <a:schemeClr val="bg1"/>
                </a:solidFill>
              </a:defRPr>
            </a:lvl3pPr>
            <a:lvl4pPr marL="1371161" indent="0">
              <a:buNone/>
              <a:defRPr>
                <a:solidFill>
                  <a:schemeClr val="bg1"/>
                </a:solidFill>
              </a:defRPr>
            </a:lvl4pPr>
            <a:lvl5pPr marL="182821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59D65B69-45EA-5F4C-9269-3859BEF70AE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9219" y="3738562"/>
            <a:ext cx="1827013" cy="357188"/>
          </a:xfrm>
        </p:spPr>
        <p:txBody>
          <a:bodyPr>
            <a:normAutofit/>
          </a:bodyPr>
          <a:lstStyle>
            <a:lvl1pPr marL="0" indent="0" algn="ctr">
              <a:buNone/>
              <a:defRPr sz="2249">
                <a:solidFill>
                  <a:schemeClr val="bg1"/>
                </a:solidFill>
              </a:defRPr>
            </a:lvl1pPr>
            <a:lvl2pPr marL="457054" indent="0">
              <a:buNone/>
              <a:defRPr>
                <a:solidFill>
                  <a:schemeClr val="bg1"/>
                </a:solidFill>
              </a:defRPr>
            </a:lvl2pPr>
            <a:lvl3pPr marL="914107" indent="0">
              <a:buNone/>
              <a:defRPr>
                <a:solidFill>
                  <a:schemeClr val="bg1"/>
                </a:solidFill>
              </a:defRPr>
            </a:lvl3pPr>
            <a:lvl4pPr marL="1371161" indent="0">
              <a:buNone/>
              <a:defRPr>
                <a:solidFill>
                  <a:schemeClr val="bg1"/>
                </a:solidFill>
              </a:defRPr>
            </a:lvl4pPr>
            <a:lvl5pPr marL="182821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69C026E9-17B9-B34F-9C03-F23F39E959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288035" y="3738562"/>
            <a:ext cx="1827013" cy="357188"/>
          </a:xfrm>
        </p:spPr>
        <p:txBody>
          <a:bodyPr>
            <a:normAutofit/>
          </a:bodyPr>
          <a:lstStyle>
            <a:lvl1pPr marL="0" indent="0" algn="ctr">
              <a:buNone/>
              <a:defRPr sz="2249">
                <a:solidFill>
                  <a:schemeClr val="bg1"/>
                </a:solidFill>
              </a:defRPr>
            </a:lvl1pPr>
            <a:lvl2pPr marL="457054" indent="0">
              <a:buNone/>
              <a:defRPr>
                <a:solidFill>
                  <a:schemeClr val="bg1"/>
                </a:solidFill>
              </a:defRPr>
            </a:lvl2pPr>
            <a:lvl3pPr marL="914107" indent="0">
              <a:buNone/>
              <a:defRPr>
                <a:solidFill>
                  <a:schemeClr val="bg1"/>
                </a:solidFill>
              </a:defRPr>
            </a:lvl3pPr>
            <a:lvl4pPr marL="1371161" indent="0">
              <a:buNone/>
              <a:defRPr>
                <a:solidFill>
                  <a:schemeClr val="bg1"/>
                </a:solidFill>
              </a:defRPr>
            </a:lvl4pPr>
            <a:lvl5pPr marL="182821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F98F9AA3-95FE-A847-9117-73116DA194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36851" y="3738562"/>
            <a:ext cx="1827013" cy="357188"/>
          </a:xfrm>
        </p:spPr>
        <p:txBody>
          <a:bodyPr>
            <a:normAutofit/>
          </a:bodyPr>
          <a:lstStyle>
            <a:lvl1pPr marL="0" indent="0" algn="ctr">
              <a:buNone/>
              <a:defRPr sz="2249">
                <a:solidFill>
                  <a:schemeClr val="bg1"/>
                </a:solidFill>
              </a:defRPr>
            </a:lvl1pPr>
            <a:lvl2pPr marL="457054" indent="0">
              <a:buNone/>
              <a:defRPr>
                <a:solidFill>
                  <a:schemeClr val="bg1"/>
                </a:solidFill>
              </a:defRPr>
            </a:lvl2pPr>
            <a:lvl3pPr marL="914107" indent="0">
              <a:buNone/>
              <a:defRPr>
                <a:solidFill>
                  <a:schemeClr val="bg1"/>
                </a:solidFill>
              </a:defRPr>
            </a:lvl3pPr>
            <a:lvl4pPr marL="1371161" indent="0">
              <a:buNone/>
              <a:defRPr>
                <a:solidFill>
                  <a:schemeClr val="bg1"/>
                </a:solidFill>
              </a:defRPr>
            </a:lvl4pPr>
            <a:lvl5pPr marL="182821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E6DDF67-50A7-AC45-8DDF-526C7FFAD57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85666" y="3738562"/>
            <a:ext cx="1827013" cy="357188"/>
          </a:xfrm>
        </p:spPr>
        <p:txBody>
          <a:bodyPr>
            <a:normAutofit/>
          </a:bodyPr>
          <a:lstStyle>
            <a:lvl1pPr marL="0" indent="0" algn="ctr">
              <a:buNone/>
              <a:defRPr sz="2249">
                <a:solidFill>
                  <a:schemeClr val="bg1"/>
                </a:solidFill>
              </a:defRPr>
            </a:lvl1pPr>
            <a:lvl2pPr marL="457054" indent="0">
              <a:buNone/>
              <a:defRPr>
                <a:solidFill>
                  <a:schemeClr val="bg1"/>
                </a:solidFill>
              </a:defRPr>
            </a:lvl2pPr>
            <a:lvl3pPr marL="914107" indent="0">
              <a:buNone/>
              <a:defRPr>
                <a:solidFill>
                  <a:schemeClr val="bg1"/>
                </a:solidFill>
              </a:defRPr>
            </a:lvl3pPr>
            <a:lvl4pPr marL="1371161" indent="0">
              <a:buNone/>
              <a:defRPr>
                <a:solidFill>
                  <a:schemeClr val="bg1"/>
                </a:solidFill>
              </a:defRPr>
            </a:lvl4pPr>
            <a:lvl5pPr marL="182821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03B3A0B7-66EA-5443-9A3B-25AEF44812B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34482" y="3738562"/>
            <a:ext cx="1827013" cy="357188"/>
          </a:xfrm>
        </p:spPr>
        <p:txBody>
          <a:bodyPr>
            <a:normAutofit/>
          </a:bodyPr>
          <a:lstStyle>
            <a:lvl1pPr marL="0" indent="0" algn="ctr">
              <a:buNone/>
              <a:defRPr sz="2249">
                <a:solidFill>
                  <a:schemeClr val="bg1"/>
                </a:solidFill>
              </a:defRPr>
            </a:lvl1pPr>
            <a:lvl2pPr marL="457054" indent="0">
              <a:buNone/>
              <a:defRPr>
                <a:solidFill>
                  <a:schemeClr val="bg1"/>
                </a:solidFill>
              </a:defRPr>
            </a:lvl2pPr>
            <a:lvl3pPr marL="914107" indent="0">
              <a:buNone/>
              <a:defRPr>
                <a:solidFill>
                  <a:schemeClr val="bg1"/>
                </a:solidFill>
              </a:defRPr>
            </a:lvl3pPr>
            <a:lvl4pPr marL="1371161" indent="0">
              <a:buNone/>
              <a:defRPr>
                <a:solidFill>
                  <a:schemeClr val="bg1"/>
                </a:solidFill>
              </a:defRPr>
            </a:lvl4pPr>
            <a:lvl5pPr marL="182821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C4B1E64E-A2AA-D449-A12D-9EE89C8DEB0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083298" y="3738562"/>
            <a:ext cx="1827013" cy="357188"/>
          </a:xfrm>
        </p:spPr>
        <p:txBody>
          <a:bodyPr>
            <a:normAutofit/>
          </a:bodyPr>
          <a:lstStyle>
            <a:lvl1pPr marL="0" indent="0" algn="ctr">
              <a:buNone/>
              <a:defRPr sz="2249">
                <a:solidFill>
                  <a:schemeClr val="bg1"/>
                </a:solidFill>
              </a:defRPr>
            </a:lvl1pPr>
            <a:lvl2pPr marL="457054" indent="0">
              <a:buNone/>
              <a:defRPr>
                <a:solidFill>
                  <a:schemeClr val="bg1"/>
                </a:solidFill>
              </a:defRPr>
            </a:lvl2pPr>
            <a:lvl3pPr marL="914107" indent="0">
              <a:buNone/>
              <a:defRPr>
                <a:solidFill>
                  <a:schemeClr val="bg1"/>
                </a:solidFill>
              </a:defRPr>
            </a:lvl3pPr>
            <a:lvl4pPr marL="1371161" indent="0">
              <a:buNone/>
              <a:defRPr>
                <a:solidFill>
                  <a:schemeClr val="bg1"/>
                </a:solidFill>
              </a:defRPr>
            </a:lvl4pPr>
            <a:lvl5pPr marL="182821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851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1387-6EA4-4D43-8E9B-DCCC3A523E6E}" type="datetimeFigureOut">
              <a:rPr lang="en-GB" smtClean="0"/>
              <a:t>06/07/2022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5D59-81BD-4A1D-8A53-73FB582102E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81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5BEC9-F3ED-7545-B36D-65A7DB075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EFF7D-6883-7143-973D-3823E111EC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4EF7F1-2D90-DE4F-A342-15CB13862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B7C1C-A79C-CE43-AFA5-84BE7A046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47E34-4D4E-6D43-B9DA-049F8B10B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34B9C-25C3-CC43-9878-A429FE789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95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1387-6EA4-4D43-8E9B-DCCC3A523E6E}" type="datetimeFigureOut">
              <a:rPr lang="en-GB" smtClean="0"/>
              <a:t>06/07/2022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5D59-81BD-4A1D-8A53-73FB582102E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999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1387-6EA4-4D43-8E9B-DCCC3A523E6E}" type="datetimeFigureOut">
              <a:rPr lang="en-GB" smtClean="0"/>
              <a:t>06/07/2022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5D59-81BD-4A1D-8A53-73FB582102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2283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1387-6EA4-4D43-8E9B-DCCC3A523E6E}" type="datetimeFigureOut">
              <a:rPr lang="en-GB" smtClean="0"/>
              <a:t>06/07/2022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5D59-81BD-4A1D-8A53-73FB582102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8722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1387-6EA4-4D43-8E9B-DCCC3A523E6E}" type="datetimeFigureOut">
              <a:rPr lang="en-GB" smtClean="0"/>
              <a:t>06/07/2022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5D59-81BD-4A1D-8A53-73FB582102E3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047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1387-6EA4-4D43-8E9B-DCCC3A523E6E}" type="datetimeFigureOut">
              <a:rPr lang="en-GB" smtClean="0"/>
              <a:t>06/07/2022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5D59-81BD-4A1D-8A53-73FB582102E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19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1387-6EA4-4D43-8E9B-DCCC3A523E6E}" type="datetimeFigureOut">
              <a:rPr lang="en-GB" smtClean="0"/>
              <a:t>06/07/2022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5D59-81BD-4A1D-8A53-73FB582102E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901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1387-6EA4-4D43-8E9B-DCCC3A523E6E}" type="datetimeFigureOut">
              <a:rPr lang="en-GB" smtClean="0"/>
              <a:t>06/07/2022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5D59-81BD-4A1D-8A53-73FB582102E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587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E1387-6EA4-4D43-8E9B-DCCC3A523E6E}" type="datetimeFigureOut">
              <a:rPr lang="en-GB" smtClean="0"/>
              <a:t>06/07/2022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5D59-81BD-4A1D-8A53-73FB582102E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143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7121-3DEE-AD4C-A4FA-0321B9D14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66" y="3026178"/>
            <a:ext cx="8691036" cy="455429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100000"/>
              </a:lnSpc>
              <a:defRPr sz="3200" b="1" i="0">
                <a:solidFill>
                  <a:schemeClr val="bg1"/>
                </a:solidFill>
                <a:latin typeface="+mn-lt"/>
                <a:ea typeface="Roboto Black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F199EC-0CC6-E249-9E07-19DB95DAD6D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78366" y="3818238"/>
            <a:ext cx="8691036" cy="34098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267" b="0" i="0">
                <a:solidFill>
                  <a:schemeClr val="bg1"/>
                </a:solidFill>
                <a:latin typeface="+mn-lt"/>
                <a:ea typeface="Roboto Medium" panose="02000000000000000000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99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12">
          <p15:clr>
            <a:srgbClr val="FBAE40"/>
          </p15:clr>
        </p15:guide>
        <p15:guide id="2" pos="4332">
          <p15:clr>
            <a:srgbClr val="FBAE40"/>
          </p15:clr>
        </p15:guide>
        <p15:guide id="3" orient="horz" pos="1892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4D92-9A7C-9541-9343-71F3F1310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87861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D307C-0EBB-1748-A626-008BD76DA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6A392-DD8E-BA48-BA19-4FC2C7C08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E11BD-1AA3-164F-9212-1A95F79DA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E62BB1-2031-4E67-91B3-8739BE182A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5" r="38729" b="13573"/>
          <a:stretch/>
        </p:blipFill>
        <p:spPr>
          <a:xfrm>
            <a:off x="9422274" y="-58056"/>
            <a:ext cx="2769726" cy="3152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9A4262-31D1-4E56-9AC4-1C841EA361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7" t="11858" r="34907" b="16052"/>
          <a:stretch/>
        </p:blipFill>
        <p:spPr>
          <a:xfrm>
            <a:off x="6389965" y="-63318"/>
            <a:ext cx="3092167" cy="3281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482950-3EA6-4E87-B192-2A231F1F7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26" t="15005" r="4184" b="12642"/>
          <a:stretch/>
        </p:blipFill>
        <p:spPr>
          <a:xfrm>
            <a:off x="3344399" y="-77832"/>
            <a:ext cx="3249185" cy="34741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4220FE-AD15-47A9-AFD1-44EE84CE0F3F}"/>
              </a:ext>
            </a:extLst>
          </p:cNvPr>
          <p:cNvSpPr txBox="1"/>
          <p:nvPr userDrawn="1"/>
        </p:nvSpPr>
        <p:spPr>
          <a:xfrm>
            <a:off x="9236" y="5715649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800"/>
            <a:r>
              <a:rPr lang="en-GB" sz="7200" b="1">
                <a:solidFill>
                  <a:schemeClr val="bg1"/>
                </a:solidFill>
                <a:latin typeface="Franklin Gothic Book"/>
              </a:rPr>
              <a:t>Presentation Title 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879C6E-EFAA-41DF-BEBB-3BD7A178B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0" r="9972"/>
          <a:stretch/>
        </p:blipFill>
        <p:spPr>
          <a:xfrm>
            <a:off x="-14514" y="-51085"/>
            <a:ext cx="3628572" cy="3760413"/>
          </a:xfrm>
          <a:prstGeom prst="rect">
            <a:avLst/>
          </a:prstGeom>
        </p:spPr>
      </p:pic>
      <p:pic>
        <p:nvPicPr>
          <p:cNvPr id="13" name="Picture 2" descr="MC_logo_RGB">
            <a:extLst>
              <a:ext uri="{FF2B5EF4-FFF2-40B4-BE49-F238E27FC236}">
                <a16:creationId xmlns:a16="http://schemas.microsoft.com/office/drawing/2014/main" id="{5D9B1C6B-88AA-4E9B-92C5-39009A28F9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5" t="25317" r="7950" b="21227"/>
          <a:stretch>
            <a:fillRect/>
          </a:stretch>
        </p:blipFill>
        <p:spPr bwMode="auto">
          <a:xfrm>
            <a:off x="3640492" y="5780973"/>
            <a:ext cx="4776394" cy="98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E21203-FAAB-45F9-8F94-5A0D3857C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4393" r="4393"/>
          <a:stretch/>
        </p:blipFill>
        <p:spPr>
          <a:xfrm>
            <a:off x="502042" y="5946205"/>
            <a:ext cx="1208522" cy="52514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6453E10-9169-420D-A36F-C08930330D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9534831" y="5751530"/>
            <a:ext cx="2286000" cy="87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361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FA23E-4266-1749-9547-2F151552E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0D3F3-85EA-444D-9BFA-3D17010AA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975A7C-3371-5641-B2C7-4B5A976CB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958E98-0628-B247-A24B-C1F24A7C0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708E5-915E-5046-A36F-989E0CAD79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4CDFD0-1193-614A-80CD-1C06859DA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87D232-AF1D-FB45-9C47-DC561296A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847B8-DB89-A444-B753-640AC53A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693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E160850-BC7A-4151-A74B-4A8F718B3A47}"/>
              </a:ext>
            </a:extLst>
          </p:cNvPr>
          <p:cNvSpPr/>
          <p:nvPr userDrawn="1"/>
        </p:nvSpPr>
        <p:spPr>
          <a:xfrm>
            <a:off x="0" y="0"/>
            <a:ext cx="6888480" cy="1347077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A7A5DD-014E-4AF3-ACB7-8411434B99D6}"/>
              </a:ext>
            </a:extLst>
          </p:cNvPr>
          <p:cNvSpPr/>
          <p:nvPr userDrawn="1"/>
        </p:nvSpPr>
        <p:spPr>
          <a:xfrm>
            <a:off x="3200399" y="899160"/>
            <a:ext cx="3688081" cy="5199125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21BDA7-DAB6-4A78-BC91-30FADAD9061A}"/>
              </a:ext>
            </a:extLst>
          </p:cNvPr>
          <p:cNvSpPr/>
          <p:nvPr userDrawn="1"/>
        </p:nvSpPr>
        <p:spPr>
          <a:xfrm>
            <a:off x="6873294" y="0"/>
            <a:ext cx="5318706" cy="6103799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C522B3-824B-4B18-8F6E-5960350C1898}"/>
              </a:ext>
            </a:extLst>
          </p:cNvPr>
          <p:cNvSpPr/>
          <p:nvPr userDrawn="1"/>
        </p:nvSpPr>
        <p:spPr>
          <a:xfrm>
            <a:off x="-8669" y="1347078"/>
            <a:ext cx="3209069" cy="4781688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89642C-6D4E-4929-B385-C3F217F389DF}"/>
              </a:ext>
            </a:extLst>
          </p:cNvPr>
          <p:cNvSpPr/>
          <p:nvPr userDrawn="1"/>
        </p:nvSpPr>
        <p:spPr>
          <a:xfrm>
            <a:off x="-8669" y="1188720"/>
            <a:ext cx="3212355" cy="16682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C11902-48AE-43CD-B965-DDA4D0B8B58B}"/>
              </a:ext>
            </a:extLst>
          </p:cNvPr>
          <p:cNvSpPr/>
          <p:nvPr userDrawn="1"/>
        </p:nvSpPr>
        <p:spPr>
          <a:xfrm>
            <a:off x="6872673" y="-5852"/>
            <a:ext cx="5319327" cy="14237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50058-9CB3-304F-9DBF-ED1E2E12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44" y="-138544"/>
            <a:ext cx="6174291" cy="1306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6FDA3-65F8-E84F-B39B-6DCD30C81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599630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90189-C7B0-A04D-9610-2B49BEAE9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FE02B-C152-B046-A8BD-323117AFE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0C15C-170A-F644-8B80-EA74857D9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2429AE-A67C-444F-8364-EEDAB32C4557}"/>
              </a:ext>
            </a:extLst>
          </p:cNvPr>
          <p:cNvSpPr/>
          <p:nvPr userDrawn="1"/>
        </p:nvSpPr>
        <p:spPr>
          <a:xfrm>
            <a:off x="107874" y="-59990"/>
            <a:ext cx="6174292" cy="10870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 algn="ctr"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884692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1E9B-E491-C447-B61E-74306CACE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575CD-DD48-5A4D-AEB7-3C8B03751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1D2E2-8D31-6E4D-9808-60D244C46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0AB073-5564-4F4F-96E9-A9F8E42B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5D02E-DFE3-B64F-9553-DD35C90E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818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5BEC9-F3ED-7545-B36D-65A7DB075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EFF7D-6883-7143-973D-3823E111EC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4EF7F1-2D90-DE4F-A342-15CB13862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B7C1C-A79C-CE43-AFA5-84BE7A046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47E34-4D4E-6D43-B9DA-049F8B10B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34B9C-25C3-CC43-9878-A429FE789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560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FA23E-4266-1749-9547-2F151552E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0D3F3-85EA-444D-9BFA-3D17010AA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975A7C-3371-5641-B2C7-4B5A976CB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958E98-0628-B247-A24B-C1F24A7C0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4708E5-915E-5046-A36F-989E0CAD79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4CDFD0-1193-614A-80CD-1C06859DA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87D232-AF1D-FB45-9C47-DC561296A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E847B8-DB89-A444-B753-640AC53A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823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4BD96-00EC-D747-88D7-6C2899248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4AB5CA-2B2D-3B40-987F-A8C583D0A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AEFDD-2B40-5144-86DA-8F01F1AED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9D03C-859C-5B4C-9E2D-F891DC5E7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077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B603A3-7E22-CB4D-8C93-A67F70F3E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6472BA-4BDB-1843-A757-BA80FF978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87930-FD45-4C40-A4A0-3E265FC75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942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2FE44-5EAD-D948-B8EA-BE0FA0D5A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EE88E-30F2-E846-BB3D-DB7D100AD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052437-9A84-4E4B-BEF7-2E1CC6E71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4B7DEC-18CA-2741-BEA8-9673830E8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F3D822-2D6B-5948-A945-B86CC85D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CADB27-9451-B548-8094-464352C4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272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9424D-E855-EF4F-A9A6-5069E65B6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3002A3-A865-5B43-B95B-FBCB0B8566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35587-EC15-F745-B67D-4D0626123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958F9-0291-E649-B256-0E8D0B0A2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0D07-3B77-4F4E-AE4B-8B7890A9B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79B54-AFBF-CF40-9863-4EDC4BFA8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862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DF4EC-F12C-D44E-AD3A-63B1192A3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3F6B9A-6B8D-8F48-A045-64BD7D166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9FA4D-A012-C04C-8A8B-0E1F40B9C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B1DE0-0364-184D-B44D-2D0714705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EAB99-64F3-754C-A8C9-037898EA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143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8E9888-2E83-8B48-971F-4300CB554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6606A8-8565-A248-9541-939E3C405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FB0B8-2730-2E44-9DAA-B12E4AB07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D7EAA-B98B-4F42-8AAF-A944B5131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765E1-374E-BE49-BBB5-7A948F321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98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4BD96-00EC-D747-88D7-6C2899248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4AB5CA-2B2D-3B40-987F-A8C583D0A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AEFDD-2B40-5144-86DA-8F01F1AED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9D03C-859C-5B4C-9E2D-F891DC5E7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2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B603A3-7E22-CB4D-8C93-A67F70F3E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6472BA-4BDB-1843-A757-BA80FF978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87930-FD45-4C40-A4A0-3E265FC75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83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2FE44-5EAD-D948-B8EA-BE0FA0D5A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EE88E-30F2-E846-BB3D-DB7D100AD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052437-9A84-4E4B-BEF7-2E1CC6E71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4B7DEC-18CA-2741-BEA8-9673830E8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F3D822-2D6B-5948-A945-B86CC85D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CADB27-9451-B548-8094-464352C4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87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9424D-E855-EF4F-A9A6-5069E65B6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3002A3-A865-5B43-B95B-FBCB0B8566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535587-EC15-F745-B67D-4D0626123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958F9-0291-E649-B256-0E8D0B0A2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C0D07-3B77-4F4E-AE4B-8B7890A9B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79B54-AFBF-CF40-9863-4EDC4BFA8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18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1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1.jpe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2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MC Group Ideas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2" b="53959"/>
          <a:stretch/>
        </p:blipFill>
        <p:spPr bwMode="auto">
          <a:xfrm>
            <a:off x="3008003" y="6254639"/>
            <a:ext cx="6209859" cy="55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C7062B-0541-1346-B06B-5C51EDF56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ABC1E-33CA-4049-A5FA-D1C193220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C3041-1B30-9848-B5E8-0AF7A487D8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87B8C-0EA8-2D4A-A320-4926533992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0133" y="635794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FCC27-2F7A-FC4C-A09D-2DEF4F667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4464AF-BAED-B24D-A8D6-2720ADBEA91F}"/>
              </a:ext>
            </a:extLst>
          </p:cNvPr>
          <p:cNvSpPr/>
          <p:nvPr userDrawn="1"/>
        </p:nvSpPr>
        <p:spPr>
          <a:xfrm>
            <a:off x="4080933" y="6085539"/>
            <a:ext cx="4064000" cy="85783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36C07D-C469-F745-A1EC-31ECEEC5E522}"/>
              </a:ext>
            </a:extLst>
          </p:cNvPr>
          <p:cNvSpPr/>
          <p:nvPr userDrawn="1"/>
        </p:nvSpPr>
        <p:spPr>
          <a:xfrm>
            <a:off x="16933" y="6085538"/>
            <a:ext cx="4064000" cy="85783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788FE1-C1B4-E944-B632-DC85A489216D}"/>
              </a:ext>
            </a:extLst>
          </p:cNvPr>
          <p:cNvSpPr/>
          <p:nvPr userDrawn="1"/>
        </p:nvSpPr>
        <p:spPr>
          <a:xfrm>
            <a:off x="8144933" y="6085537"/>
            <a:ext cx="4064000" cy="85784"/>
          </a:xfrm>
          <a:prstGeom prst="rect">
            <a:avLst/>
          </a:prstGeom>
          <a:solidFill>
            <a:srgbClr val="DF1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2" descr="MC Group Ideas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9" t="46015" r="47136" b="24325"/>
          <a:stretch/>
        </p:blipFill>
        <p:spPr bwMode="auto">
          <a:xfrm>
            <a:off x="76912" y="6207083"/>
            <a:ext cx="2397572" cy="59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MC Group Ideas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6" t="39067" r="14595" b="16800"/>
          <a:stretch/>
        </p:blipFill>
        <p:spPr bwMode="auto">
          <a:xfrm>
            <a:off x="10734259" y="6204745"/>
            <a:ext cx="1239082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771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MC Group Ideas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2" b="53959"/>
          <a:stretch/>
        </p:blipFill>
        <p:spPr bwMode="auto">
          <a:xfrm>
            <a:off x="3008003" y="6254639"/>
            <a:ext cx="6209859" cy="55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C7062B-0541-1346-B06B-5C51EDF56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ABC1E-33CA-4049-A5FA-D1C193220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C3041-1B30-9848-B5E8-0AF7A487D8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87B8C-0EA8-2D4A-A320-4926533992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9088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FCC27-2F7A-FC4C-A09D-2DEF4F667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4464AF-BAED-B24D-A8D6-2720ADBEA91F}"/>
              </a:ext>
            </a:extLst>
          </p:cNvPr>
          <p:cNvSpPr/>
          <p:nvPr userDrawn="1"/>
        </p:nvSpPr>
        <p:spPr>
          <a:xfrm>
            <a:off x="4080933" y="6085539"/>
            <a:ext cx="4064000" cy="85783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36C07D-C469-F745-A1EC-31ECEEC5E522}"/>
              </a:ext>
            </a:extLst>
          </p:cNvPr>
          <p:cNvSpPr/>
          <p:nvPr userDrawn="1"/>
        </p:nvSpPr>
        <p:spPr>
          <a:xfrm>
            <a:off x="16933" y="6085538"/>
            <a:ext cx="4064000" cy="85783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788FE1-C1B4-E944-B632-DC85A489216D}"/>
              </a:ext>
            </a:extLst>
          </p:cNvPr>
          <p:cNvSpPr/>
          <p:nvPr userDrawn="1"/>
        </p:nvSpPr>
        <p:spPr>
          <a:xfrm>
            <a:off x="8144933" y="6085537"/>
            <a:ext cx="4064000" cy="85784"/>
          </a:xfrm>
          <a:prstGeom prst="rect">
            <a:avLst/>
          </a:prstGeom>
          <a:solidFill>
            <a:srgbClr val="DF1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2" descr="MC Group Ideas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9" t="46015" r="47136" b="24325"/>
          <a:stretch/>
        </p:blipFill>
        <p:spPr bwMode="auto">
          <a:xfrm>
            <a:off x="76912" y="6207083"/>
            <a:ext cx="2397572" cy="59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MC Group Ideas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6" t="39067" r="14595" b="16800"/>
          <a:stretch/>
        </p:blipFill>
        <p:spPr bwMode="auto">
          <a:xfrm>
            <a:off x="10734259" y="6204745"/>
            <a:ext cx="1239082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07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703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MC Group Ideas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2" b="53959"/>
          <a:stretch/>
        </p:blipFill>
        <p:spPr bwMode="auto">
          <a:xfrm>
            <a:off x="3008003" y="6254639"/>
            <a:ext cx="6209859" cy="55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C7062B-0541-1346-B06B-5C51EDF56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ABC1E-33CA-4049-A5FA-D1C193220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C3041-1B30-9848-B5E8-0AF7A487D8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87B8C-0EA8-2D4A-A320-4926533992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9088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FCC27-2F7A-FC4C-A09D-2DEF4F667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4464AF-BAED-B24D-A8D6-2720ADBEA91F}"/>
              </a:ext>
            </a:extLst>
          </p:cNvPr>
          <p:cNvSpPr/>
          <p:nvPr userDrawn="1"/>
        </p:nvSpPr>
        <p:spPr>
          <a:xfrm>
            <a:off x="4080933" y="6085539"/>
            <a:ext cx="4064000" cy="85783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36C07D-C469-F745-A1EC-31ECEEC5E522}"/>
              </a:ext>
            </a:extLst>
          </p:cNvPr>
          <p:cNvSpPr/>
          <p:nvPr userDrawn="1"/>
        </p:nvSpPr>
        <p:spPr>
          <a:xfrm>
            <a:off x="16933" y="6085538"/>
            <a:ext cx="4064000" cy="85783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788FE1-C1B4-E944-B632-DC85A489216D}"/>
              </a:ext>
            </a:extLst>
          </p:cNvPr>
          <p:cNvSpPr/>
          <p:nvPr userDrawn="1"/>
        </p:nvSpPr>
        <p:spPr>
          <a:xfrm>
            <a:off x="8144933" y="6085537"/>
            <a:ext cx="4064000" cy="85784"/>
          </a:xfrm>
          <a:prstGeom prst="rect">
            <a:avLst/>
          </a:prstGeom>
          <a:solidFill>
            <a:srgbClr val="DF1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3" name="Picture 2" descr="MC Group Ideas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9" t="46015" r="47136" b="24325"/>
          <a:stretch/>
        </p:blipFill>
        <p:spPr bwMode="auto">
          <a:xfrm>
            <a:off x="76912" y="6207083"/>
            <a:ext cx="2397572" cy="59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MC Group Ideas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6" t="39067" r="14595" b="16800"/>
          <a:stretch/>
        </p:blipFill>
        <p:spPr bwMode="auto">
          <a:xfrm>
            <a:off x="10734259" y="6204745"/>
            <a:ext cx="1239082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299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859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5" r:id="rId3"/>
    <p:sldLayoutId id="2147483700" r:id="rId4"/>
    <p:sldLayoutId id="214748370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E1387-6EA4-4D43-8E9B-DCCC3A523E6E}" type="datetimeFigureOut">
              <a:rPr lang="en-GB" smtClean="0"/>
              <a:t>06/07/2022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35D59-81BD-4A1D-8A53-73FB582102E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2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71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9925" y="6181796"/>
            <a:ext cx="1749310" cy="6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C7062B-0541-1346-B06B-5C51EDF56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ABC1E-33CA-4049-A5FA-D1C193220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C3041-1B30-9848-B5E8-0AF7A487D8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87413-E4CA-464B-BC2F-D008A277F876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87B8C-0EA8-2D4A-A320-4926533992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FCC27-2F7A-FC4C-A09D-2DEF4F667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40EDC-CFA1-634D-B188-9C9E09B1A0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58C94D-C622-524A-A552-52E459CE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5874" b="21508"/>
          <a:stretch/>
        </p:blipFill>
        <p:spPr>
          <a:xfrm>
            <a:off x="4457700" y="6105096"/>
            <a:ext cx="3276600" cy="7478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4464AF-BAED-B24D-A8D6-2720ADBEA91F}"/>
              </a:ext>
            </a:extLst>
          </p:cNvPr>
          <p:cNvSpPr/>
          <p:nvPr userDrawn="1"/>
        </p:nvSpPr>
        <p:spPr>
          <a:xfrm>
            <a:off x="4080933" y="6085539"/>
            <a:ext cx="4064000" cy="85783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36C07D-C469-F745-A1EC-31ECEEC5E522}"/>
              </a:ext>
            </a:extLst>
          </p:cNvPr>
          <p:cNvSpPr/>
          <p:nvPr userDrawn="1"/>
        </p:nvSpPr>
        <p:spPr>
          <a:xfrm>
            <a:off x="16933" y="6085538"/>
            <a:ext cx="4064000" cy="85783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788FE1-C1B4-E944-B632-DC85A489216D}"/>
              </a:ext>
            </a:extLst>
          </p:cNvPr>
          <p:cNvSpPr/>
          <p:nvPr userDrawn="1"/>
        </p:nvSpPr>
        <p:spPr>
          <a:xfrm>
            <a:off x="8144933" y="6085537"/>
            <a:ext cx="4064000" cy="85784"/>
          </a:xfrm>
          <a:prstGeom prst="rect">
            <a:avLst/>
          </a:prstGeom>
          <a:solidFill>
            <a:srgbClr val="DF1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6" y="6373521"/>
            <a:ext cx="899433" cy="3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customXml" Target="../ink/ink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openxmlformats.org/officeDocument/2006/relationships/customXml" Target="../ink/ink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openxmlformats.org/officeDocument/2006/relationships/customXml" Target="../ink/ink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customXml" Target="../ink/ink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customXml" Target="../ink/ink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customXml" Target="../ink/ink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9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customXml" Target="../ink/ink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customXml" Target="../ink/ink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openforumeurope.org/event/public-sector-digital-transformation-tallinn-declaration-borderless-government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openforumeurope.org/event/public-sector-digital-transformation-tallinn-declaration-borderless-government/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openforumeurope.org/event/public-sector-digital-transformation-tallinn-declaration-borderless-government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customXml" Target="../ink/ink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A970E-A506-42B7-ADE7-774A41BCF1AF}"/>
              </a:ext>
            </a:extLst>
          </p:cNvPr>
          <p:cNvSpPr txBox="1">
            <a:spLocks/>
          </p:cNvSpPr>
          <p:nvPr/>
        </p:nvSpPr>
        <p:spPr>
          <a:xfrm>
            <a:off x="831850" y="3260072"/>
            <a:ext cx="10515600" cy="9466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Strategically Closing the Digital Divide</a:t>
            </a:r>
            <a:endParaRPr lang="et-EE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9F9DE24-DAA8-4191-AB5B-A46A238E1CF2}"/>
              </a:ext>
            </a:extLst>
          </p:cNvPr>
          <p:cNvSpPr/>
          <p:nvPr/>
        </p:nvSpPr>
        <p:spPr>
          <a:xfrm>
            <a:off x="7261629" y="-332029"/>
            <a:ext cx="4977614" cy="3532526"/>
          </a:xfrm>
          <a:custGeom>
            <a:avLst/>
            <a:gdLst>
              <a:gd name="connsiteX0" fmla="*/ 1642188 w 3284376"/>
              <a:gd name="connsiteY0" fmla="*/ 0 h 3284376"/>
              <a:gd name="connsiteX1" fmla="*/ 3284376 w 3284376"/>
              <a:gd name="connsiteY1" fmla="*/ 1642188 h 3284376"/>
              <a:gd name="connsiteX2" fmla="*/ 1810092 w 3284376"/>
              <a:gd name="connsiteY2" fmla="*/ 3275898 h 3284376"/>
              <a:gd name="connsiteX3" fmla="*/ 1698172 w 3284376"/>
              <a:gd name="connsiteY3" fmla="*/ 3281549 h 3284376"/>
              <a:gd name="connsiteX4" fmla="*/ 1698172 w 3284376"/>
              <a:gd name="connsiteY4" fmla="*/ 3284376 h 3284376"/>
              <a:gd name="connsiteX5" fmla="*/ 1642188 w 3284376"/>
              <a:gd name="connsiteY5" fmla="*/ 3284376 h 3284376"/>
              <a:gd name="connsiteX6" fmla="*/ 0 w 3284376"/>
              <a:gd name="connsiteY6" fmla="*/ 3284376 h 3284376"/>
              <a:gd name="connsiteX7" fmla="*/ 0 w 3284376"/>
              <a:gd name="connsiteY7" fmla="*/ 1642188 h 3284376"/>
              <a:gd name="connsiteX8" fmla="*/ 0 w 3284376"/>
              <a:gd name="connsiteY8" fmla="*/ 1586204 h 3284376"/>
              <a:gd name="connsiteX9" fmla="*/ 2827 w 3284376"/>
              <a:gd name="connsiteY9" fmla="*/ 1586204 h 3284376"/>
              <a:gd name="connsiteX10" fmla="*/ 8479 w 3284376"/>
              <a:gd name="connsiteY10" fmla="*/ 1474284 h 3284376"/>
              <a:gd name="connsiteX11" fmla="*/ 1642188 w 3284376"/>
              <a:gd name="connsiteY11" fmla="*/ 0 h 3284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84376" h="3284376">
                <a:moveTo>
                  <a:pt x="1642188" y="0"/>
                </a:moveTo>
                <a:cubicBezTo>
                  <a:pt x="2549143" y="0"/>
                  <a:pt x="3284376" y="735233"/>
                  <a:pt x="3284376" y="1642188"/>
                </a:cubicBezTo>
                <a:cubicBezTo>
                  <a:pt x="3284376" y="2492458"/>
                  <a:pt x="2638175" y="3191801"/>
                  <a:pt x="1810092" y="3275898"/>
                </a:cubicBezTo>
                <a:lnTo>
                  <a:pt x="1698172" y="3281549"/>
                </a:lnTo>
                <a:lnTo>
                  <a:pt x="1698172" y="3284376"/>
                </a:lnTo>
                <a:lnTo>
                  <a:pt x="1642188" y="3284376"/>
                </a:lnTo>
                <a:lnTo>
                  <a:pt x="0" y="3284376"/>
                </a:lnTo>
                <a:lnTo>
                  <a:pt x="0" y="1642188"/>
                </a:lnTo>
                <a:lnTo>
                  <a:pt x="0" y="1586204"/>
                </a:lnTo>
                <a:lnTo>
                  <a:pt x="2827" y="1586204"/>
                </a:lnTo>
                <a:lnTo>
                  <a:pt x="8479" y="1474284"/>
                </a:lnTo>
                <a:cubicBezTo>
                  <a:pt x="92575" y="646201"/>
                  <a:pt x="791918" y="0"/>
                  <a:pt x="1642188" y="0"/>
                </a:cubicBez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F93D11-BBF0-45E4-88A8-B4DCD6E22DD2}"/>
              </a:ext>
            </a:extLst>
          </p:cNvPr>
          <p:cNvSpPr/>
          <p:nvPr/>
        </p:nvSpPr>
        <p:spPr>
          <a:xfrm>
            <a:off x="844550" y="1103970"/>
            <a:ext cx="1098860" cy="1098860"/>
          </a:xfrm>
          <a:custGeom>
            <a:avLst/>
            <a:gdLst>
              <a:gd name="connsiteX0" fmla="*/ 887491 w 1774982"/>
              <a:gd name="connsiteY0" fmla="*/ 0 h 1774982"/>
              <a:gd name="connsiteX1" fmla="*/ 1770400 w 1774982"/>
              <a:gd name="connsiteY1" fmla="*/ 796750 h 1774982"/>
              <a:gd name="connsiteX2" fmla="*/ 1774134 w 1774982"/>
              <a:gd name="connsiteY2" fmla="*/ 870684 h 1774982"/>
              <a:gd name="connsiteX3" fmla="*/ 1774981 w 1774982"/>
              <a:gd name="connsiteY3" fmla="*/ 870684 h 1774982"/>
              <a:gd name="connsiteX4" fmla="*/ 1774981 w 1774982"/>
              <a:gd name="connsiteY4" fmla="*/ 887471 h 1774982"/>
              <a:gd name="connsiteX5" fmla="*/ 1774982 w 1774982"/>
              <a:gd name="connsiteY5" fmla="*/ 887491 h 1774982"/>
              <a:gd name="connsiteX6" fmla="*/ 1774981 w 1774982"/>
              <a:gd name="connsiteY6" fmla="*/ 887511 h 1774982"/>
              <a:gd name="connsiteX7" fmla="*/ 1774981 w 1774982"/>
              <a:gd name="connsiteY7" fmla="*/ 1774981 h 1774982"/>
              <a:gd name="connsiteX8" fmla="*/ 887511 w 1774982"/>
              <a:gd name="connsiteY8" fmla="*/ 1774981 h 1774982"/>
              <a:gd name="connsiteX9" fmla="*/ 887491 w 1774982"/>
              <a:gd name="connsiteY9" fmla="*/ 1774982 h 1774982"/>
              <a:gd name="connsiteX10" fmla="*/ 887471 w 1774982"/>
              <a:gd name="connsiteY10" fmla="*/ 1774981 h 1774982"/>
              <a:gd name="connsiteX11" fmla="*/ 870684 w 1774982"/>
              <a:gd name="connsiteY11" fmla="*/ 1774981 h 1774982"/>
              <a:gd name="connsiteX12" fmla="*/ 870684 w 1774982"/>
              <a:gd name="connsiteY12" fmla="*/ 1774134 h 1774982"/>
              <a:gd name="connsiteX13" fmla="*/ 796750 w 1774982"/>
              <a:gd name="connsiteY13" fmla="*/ 1770400 h 1774982"/>
              <a:gd name="connsiteX14" fmla="*/ 0 w 1774982"/>
              <a:gd name="connsiteY14" fmla="*/ 887491 h 1774982"/>
              <a:gd name="connsiteX15" fmla="*/ 887491 w 1774982"/>
              <a:gd name="connsiteY15" fmla="*/ 0 h 1774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74982" h="1774982">
                <a:moveTo>
                  <a:pt x="887491" y="0"/>
                </a:moveTo>
                <a:cubicBezTo>
                  <a:pt x="1347005" y="0"/>
                  <a:pt x="1724952" y="349227"/>
                  <a:pt x="1770400" y="796750"/>
                </a:cubicBezTo>
                <a:lnTo>
                  <a:pt x="1774134" y="870684"/>
                </a:lnTo>
                <a:lnTo>
                  <a:pt x="1774981" y="870684"/>
                </a:lnTo>
                <a:lnTo>
                  <a:pt x="1774981" y="887471"/>
                </a:lnTo>
                <a:lnTo>
                  <a:pt x="1774982" y="887491"/>
                </a:lnTo>
                <a:lnTo>
                  <a:pt x="1774981" y="887511"/>
                </a:lnTo>
                <a:lnTo>
                  <a:pt x="1774981" y="1774981"/>
                </a:lnTo>
                <a:lnTo>
                  <a:pt x="887511" y="1774981"/>
                </a:lnTo>
                <a:lnTo>
                  <a:pt x="887491" y="1774982"/>
                </a:lnTo>
                <a:lnTo>
                  <a:pt x="887471" y="1774981"/>
                </a:lnTo>
                <a:lnTo>
                  <a:pt x="870684" y="1774981"/>
                </a:lnTo>
                <a:lnTo>
                  <a:pt x="870684" y="1774134"/>
                </a:lnTo>
                <a:lnTo>
                  <a:pt x="796750" y="1770400"/>
                </a:lnTo>
                <a:cubicBezTo>
                  <a:pt x="349227" y="1724952"/>
                  <a:pt x="0" y="1347005"/>
                  <a:pt x="0" y="887491"/>
                </a:cubicBezTo>
                <a:cubicBezTo>
                  <a:pt x="0" y="397343"/>
                  <a:pt x="397343" y="0"/>
                  <a:pt x="8874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9D29908-8699-41C0-8BF6-245D6C2A5B6B}"/>
              </a:ext>
            </a:extLst>
          </p:cNvPr>
          <p:cNvSpPr txBox="1">
            <a:spLocks/>
          </p:cNvSpPr>
          <p:nvPr/>
        </p:nvSpPr>
        <p:spPr>
          <a:xfrm>
            <a:off x="833709" y="4261153"/>
            <a:ext cx="7184888" cy="16261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latin typeface="Calibri Light"/>
                <a:cs typeface="Calibri Light"/>
              </a:rPr>
              <a:t>James Wells</a:t>
            </a:r>
          </a:p>
          <a:p>
            <a:pPr lvl="1"/>
            <a:r>
              <a:rPr lang="en-GB" sz="2800" dirty="0">
                <a:latin typeface="Calibri Light"/>
                <a:cs typeface="Calibri Light"/>
              </a:rPr>
              <a:t>Director : Digital Innovation &amp; Support</a:t>
            </a:r>
            <a:endParaRPr lang="en-GB" sz="2800">
              <a:latin typeface="Calibri Light"/>
              <a:cs typeface="Calibri Light"/>
            </a:endParaRPr>
          </a:p>
          <a:p>
            <a:pPr lvl="1"/>
            <a:r>
              <a:rPr lang="en-GB" sz="2800" dirty="0">
                <a:latin typeface="Calibri Light"/>
                <a:cs typeface="Calibri Light"/>
              </a:rPr>
              <a:t>Middlesbrough College</a:t>
            </a:r>
            <a:endParaRPr lang="et-EE" sz="2800" dirty="0">
              <a:latin typeface="Calibri Light"/>
              <a:cs typeface="Calibri Light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AEFF2C4-4C48-2703-164D-12590A3D1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971" y="3429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80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ext&#10;&#10;Description automatically generated">
            <a:extLst>
              <a:ext uri="{FF2B5EF4-FFF2-40B4-BE49-F238E27FC236}">
                <a16:creationId xmlns:a16="http://schemas.microsoft.com/office/drawing/2014/main" id="{5CC0B933-EB19-4458-9C77-5964F92DE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89" y="1366054"/>
            <a:ext cx="11678840" cy="309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15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5EA4F0-9281-43A9-86EB-5A25582C1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0276" cy="609828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9144" y="5169451"/>
            <a:ext cx="3931957" cy="928833"/>
          </a:xfrm>
          <a:prstGeom prst="rect">
            <a:avLst/>
          </a:prstGeom>
          <a:solidFill>
            <a:srgbClr val="27244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 flipV="1">
            <a:off x="-27430" y="5169450"/>
            <a:ext cx="3954382" cy="79206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C217A5-4BB8-46CB-A21E-14B6BA5384BC}"/>
              </a:ext>
            </a:extLst>
          </p:cNvPr>
          <p:cNvSpPr/>
          <p:nvPr/>
        </p:nvSpPr>
        <p:spPr>
          <a:xfrm>
            <a:off x="8053548" y="4324057"/>
            <a:ext cx="4163622" cy="90489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-2600604" y="5330872"/>
            <a:ext cx="90342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>
                <a:solidFill>
                  <a:schemeClr val="bg1"/>
                </a:solidFill>
              </a:rPr>
              <a:t>MC Click</a:t>
            </a:r>
            <a:endParaRPr lang="en-GB" sz="4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99A10-6368-449D-BFF0-F0D7D3B21AC4}"/>
              </a:ext>
            </a:extLst>
          </p:cNvPr>
          <p:cNvSpPr/>
          <p:nvPr/>
        </p:nvSpPr>
        <p:spPr>
          <a:xfrm>
            <a:off x="2492063" y="3338286"/>
            <a:ext cx="4917153" cy="2759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4FB48-B2CE-4A74-B265-5022ACAEA1A7}"/>
              </a:ext>
            </a:extLst>
          </p:cNvPr>
          <p:cNvSpPr/>
          <p:nvPr/>
        </p:nvSpPr>
        <p:spPr>
          <a:xfrm>
            <a:off x="6008914" y="2474992"/>
            <a:ext cx="6264710" cy="3618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8AFC07-8F40-494A-A413-20AE0F853438}"/>
              </a:ext>
            </a:extLst>
          </p:cNvPr>
          <p:cNvSpPr/>
          <p:nvPr/>
        </p:nvSpPr>
        <p:spPr>
          <a:xfrm>
            <a:off x="-8669" y="4869442"/>
            <a:ext cx="12286865" cy="12596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C50F-2EB3-4097-8AF1-C1D9D11D7D13}"/>
              </a:ext>
            </a:extLst>
          </p:cNvPr>
          <p:cNvSpPr/>
          <p:nvPr/>
        </p:nvSpPr>
        <p:spPr>
          <a:xfrm>
            <a:off x="6004342" y="2428977"/>
            <a:ext cx="6243393" cy="11851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1799F7-E360-4795-9CE8-8723C8E30C63}"/>
              </a:ext>
            </a:extLst>
          </p:cNvPr>
          <p:cNvSpPr/>
          <p:nvPr/>
        </p:nvSpPr>
        <p:spPr>
          <a:xfrm>
            <a:off x="2826467" y="4375125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"/>
              </a:rPr>
              <a:t>Inequality of digital skills</a:t>
            </a:r>
            <a:endParaRPr lang="en-GB" sz="4400" dirty="0" err="1">
              <a:latin typeface="Calibri Light"/>
              <a:cs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F2CFBB-81DB-4B2B-A032-71FECC65C92E}"/>
              </a:ext>
            </a:extLst>
          </p:cNvPr>
          <p:cNvSpPr/>
          <p:nvPr/>
        </p:nvSpPr>
        <p:spPr>
          <a:xfrm>
            <a:off x="-13069" y="4766679"/>
            <a:ext cx="2507302" cy="10205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221506-8FAE-4020-BCF0-F7EF0F851F4B}"/>
              </a:ext>
            </a:extLst>
          </p:cNvPr>
          <p:cNvSpPr/>
          <p:nvPr/>
        </p:nvSpPr>
        <p:spPr>
          <a:xfrm>
            <a:off x="6004342" y="2641599"/>
            <a:ext cx="6183194" cy="643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4800" b="1" dirty="0">
                <a:solidFill>
                  <a:schemeClr val="accent1"/>
                </a:solidFill>
                <a:latin typeface="Calibri Light"/>
                <a:cs typeface="Calibri"/>
              </a:rPr>
              <a:t>Digital Inadequacies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1DBA3C-88C2-4DC3-8801-080A7649F53E}"/>
              </a:ext>
            </a:extLst>
          </p:cNvPr>
          <p:cNvSpPr/>
          <p:nvPr/>
        </p:nvSpPr>
        <p:spPr>
          <a:xfrm>
            <a:off x="2826466" y="3431283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solidFill>
                  <a:schemeClr val="bg1"/>
                </a:solidFill>
                <a:latin typeface="Calibri Light"/>
                <a:cs typeface="Calibri"/>
              </a:rPr>
              <a:t>Inequality of access</a:t>
            </a:r>
            <a:r>
              <a:rPr lang="en-GB" sz="2800" dirty="0">
                <a:solidFill>
                  <a:schemeClr val="bg1"/>
                </a:solidFill>
                <a:latin typeface="Calibri Light"/>
                <a:cs typeface="Calibri"/>
              </a:rPr>
              <a:t> </a:t>
            </a:r>
            <a:r>
              <a:rPr lang="en-GB" sz="2800" dirty="0">
                <a:cs typeface="Calibri"/>
              </a:rPr>
              <a:t> </a:t>
            </a:r>
            <a:endParaRPr lang="en-US">
              <a:cs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A5218-9E35-4EFF-8C09-EE152F1CB5B6}"/>
              </a:ext>
            </a:extLst>
          </p:cNvPr>
          <p:cNvSpPr/>
          <p:nvPr/>
        </p:nvSpPr>
        <p:spPr>
          <a:xfrm>
            <a:off x="2826466" y="5301647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"/>
              </a:rPr>
              <a:t>Systems not optimised</a:t>
            </a:r>
            <a:endParaRPr lang="en-GB" sz="2800" dirty="0">
              <a:latin typeface="Calibri Light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CC7EF45-2298-4516-8F01-05285180A378}"/>
                  </a:ext>
                </a:extLst>
              </p14:cNvPr>
              <p14:cNvContentPartPr/>
              <p14:nvPr/>
            </p14:nvContentPartPr>
            <p14:xfrm>
              <a:off x="1535906" y="720328"/>
              <a:ext cx="9524" cy="9524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CC7EF45-2298-4516-8F01-05285180A37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9706" y="244128"/>
                <a:ext cx="952400" cy="95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89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9A17C96-D6DD-4F32-B6B5-E083DD0592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78" r="10" b="-275"/>
          <a:stretch/>
        </p:blipFill>
        <p:spPr>
          <a:xfrm>
            <a:off x="0" y="-3027426"/>
            <a:ext cx="12192004" cy="913654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877135" y="5048321"/>
            <a:ext cx="2353284" cy="1105714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83955" y="4755410"/>
            <a:ext cx="6010627" cy="1401773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8669" y="5379811"/>
            <a:ext cx="3885802" cy="762724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83E52B-4961-4768-A291-181EA24794C7}"/>
              </a:ext>
            </a:extLst>
          </p:cNvPr>
          <p:cNvSpPr/>
          <p:nvPr/>
        </p:nvSpPr>
        <p:spPr>
          <a:xfrm>
            <a:off x="4110172" y="5133701"/>
            <a:ext cx="7929427" cy="813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7200" b="1" dirty="0">
                <a:solidFill>
                  <a:schemeClr val="bg1"/>
                </a:solidFill>
                <a:latin typeface="Calibri Light"/>
                <a:cs typeface="Calibri"/>
              </a:rPr>
              <a:t>Digital Strategy?</a:t>
            </a:r>
            <a:endParaRPr lang="en-GB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>
            <a:off x="-29029" y="5321354"/>
            <a:ext cx="3917965" cy="67982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>
            <a:off x="6183865" y="4682490"/>
            <a:ext cx="6057890" cy="94232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80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100458B-ED18-4A93-9E8A-35E048E709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" b="6404"/>
          <a:stretch/>
        </p:blipFill>
        <p:spPr>
          <a:xfrm>
            <a:off x="0" y="-1103989"/>
            <a:ext cx="12290721" cy="72210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859276" y="5048321"/>
            <a:ext cx="2371143" cy="1099761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83955" y="4755410"/>
            <a:ext cx="6010627" cy="1401773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8669" y="5379811"/>
            <a:ext cx="3885802" cy="762724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83E52B-4961-4768-A291-181EA24794C7}"/>
              </a:ext>
            </a:extLst>
          </p:cNvPr>
          <p:cNvSpPr/>
          <p:nvPr/>
        </p:nvSpPr>
        <p:spPr>
          <a:xfrm>
            <a:off x="4110172" y="5133701"/>
            <a:ext cx="7929427" cy="813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7200" b="1" dirty="0">
                <a:solidFill>
                  <a:schemeClr val="bg1"/>
                </a:solidFill>
                <a:latin typeface="Calibri Light"/>
                <a:cs typeface="Calibri"/>
              </a:rPr>
              <a:t>CMT Consultation </a:t>
            </a:r>
            <a:endParaRPr lang="en-GB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>
            <a:off x="-29029" y="5321354"/>
            <a:ext cx="3917965" cy="67982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>
            <a:off x="6183865" y="4682490"/>
            <a:ext cx="6057890" cy="94232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01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87902A37-E6F9-4826-98C4-1FB3199FC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426" y="-1463695"/>
            <a:ext cx="12322614" cy="68550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866551" y="5048321"/>
            <a:ext cx="2363868" cy="1105714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83955" y="4755410"/>
            <a:ext cx="6010627" cy="1401773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8669" y="5379811"/>
            <a:ext cx="3885802" cy="762724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83E52B-4961-4768-A291-181EA24794C7}"/>
              </a:ext>
            </a:extLst>
          </p:cNvPr>
          <p:cNvSpPr/>
          <p:nvPr/>
        </p:nvSpPr>
        <p:spPr>
          <a:xfrm>
            <a:off x="4110172" y="5133701"/>
            <a:ext cx="7929427" cy="813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7200" b="1" dirty="0">
                <a:solidFill>
                  <a:schemeClr val="bg1"/>
                </a:solidFill>
                <a:latin typeface="Calibri Light"/>
                <a:cs typeface="Calibri"/>
              </a:rPr>
              <a:t>Staff Consultation</a:t>
            </a:r>
            <a:r>
              <a:rPr lang="en-GB" sz="7200" b="1" dirty="0">
                <a:solidFill>
                  <a:schemeClr val="bg1"/>
                </a:solidFill>
                <a:latin typeface="Calibri" panose="020F0502020204030204"/>
                <a:cs typeface="Calibri"/>
              </a:rPr>
              <a:t> </a:t>
            </a:r>
            <a:endParaRPr lang="en-GB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>
            <a:off x="-29029" y="5321354"/>
            <a:ext cx="3917965" cy="67982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>
            <a:off x="6183865" y="4682490"/>
            <a:ext cx="6057890" cy="94232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81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92D3468-562C-4049-8EF0-8914235BBB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4" b="10238"/>
          <a:stretch/>
        </p:blipFill>
        <p:spPr>
          <a:xfrm>
            <a:off x="-2381" y="-1278"/>
            <a:ext cx="12178891" cy="605662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859276" y="5048321"/>
            <a:ext cx="2371143" cy="1099761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83955" y="4755410"/>
            <a:ext cx="6010627" cy="1401773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8669" y="5379811"/>
            <a:ext cx="3885802" cy="762724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83E52B-4961-4768-A291-181EA24794C7}"/>
              </a:ext>
            </a:extLst>
          </p:cNvPr>
          <p:cNvSpPr/>
          <p:nvPr/>
        </p:nvSpPr>
        <p:spPr>
          <a:xfrm>
            <a:off x="3843253" y="5153494"/>
            <a:ext cx="8249950" cy="813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7200" b="1" dirty="0">
                <a:solidFill>
                  <a:schemeClr val="bg1"/>
                </a:solidFill>
                <a:latin typeface="Calibri Light"/>
                <a:cs typeface="Calibri"/>
              </a:rPr>
              <a:t>Learner Consultation</a:t>
            </a:r>
            <a:r>
              <a:rPr lang="en-GB" sz="7200" b="1" dirty="0">
                <a:solidFill>
                  <a:schemeClr val="bg1"/>
                </a:solidFill>
                <a:latin typeface="Calibri" panose="020F0502020204030204"/>
                <a:cs typeface="Calibri"/>
              </a:rPr>
              <a:t> </a:t>
            </a:r>
            <a:endParaRPr lang="en-GB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>
            <a:off x="-29029" y="5321354"/>
            <a:ext cx="3917965" cy="67982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>
            <a:off x="6183865" y="4682490"/>
            <a:ext cx="6057890" cy="94232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41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FCCC3C-76DB-4EC6-A141-5D9C5C7593F5}"/>
              </a:ext>
            </a:extLst>
          </p:cNvPr>
          <p:cNvSpPr txBox="1"/>
          <p:nvPr/>
        </p:nvSpPr>
        <p:spPr>
          <a:xfrm>
            <a:off x="706279" y="1537983"/>
            <a:ext cx="11004828" cy="44627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rgbClr val="002060"/>
                </a:solidFill>
                <a:ea typeface="+mn-lt"/>
                <a:cs typeface="+mn-lt"/>
              </a:rPr>
              <a:t>A move to </a:t>
            </a:r>
            <a:r>
              <a:rPr lang="en-GB" sz="2000" b="1" dirty="0">
                <a:solidFill>
                  <a:srgbClr val="002060"/>
                </a:solidFill>
                <a:ea typeface="+mn-lt"/>
                <a:cs typeface="+mn-lt"/>
              </a:rPr>
              <a:t>1-1 personal devices</a:t>
            </a:r>
            <a:r>
              <a:rPr lang="en-GB" sz="2000" dirty="0">
                <a:solidFill>
                  <a:srgbClr val="002060"/>
                </a:solidFill>
                <a:ea typeface="+mn-lt"/>
                <a:cs typeface="+mn-lt"/>
              </a:rPr>
              <a:t> for learners</a:t>
            </a:r>
            <a:endParaRPr lang="en-GB" sz="2000" dirty="0">
              <a:solidFill>
                <a:srgbClr val="002060"/>
              </a:solidFill>
              <a:cs typeface="Calibri" panose="020F0502020204030204"/>
            </a:endParaRPr>
          </a:p>
          <a:p>
            <a:pPr marL="342900" indent="-342900">
              <a:buFont typeface="Arial,Sans-Serif"/>
              <a:buChar char="•"/>
            </a:pPr>
            <a:r>
              <a:rPr lang="en-GB" sz="2000" dirty="0">
                <a:solidFill>
                  <a:srgbClr val="002060"/>
                </a:solidFill>
                <a:ea typeface="+mn-lt"/>
                <a:cs typeface="+mn-lt"/>
              </a:rPr>
              <a:t>Continue to </a:t>
            </a:r>
            <a:r>
              <a:rPr lang="en-GB" sz="2000" b="1" dirty="0">
                <a:solidFill>
                  <a:srgbClr val="002060"/>
                </a:solidFill>
                <a:ea typeface="+mn-lt"/>
                <a:cs typeface="+mn-lt"/>
              </a:rPr>
              <a:t>upskill</a:t>
            </a:r>
            <a:r>
              <a:rPr lang="en-GB" sz="2000" dirty="0">
                <a:solidFill>
                  <a:srgbClr val="002060"/>
                </a:solidFill>
                <a:ea typeface="+mn-lt"/>
                <a:cs typeface="+mn-lt"/>
              </a:rPr>
              <a:t> all staff in order to support learners and work more productively</a:t>
            </a:r>
            <a:endParaRPr lang="en-US" sz="2000" dirty="0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rgbClr val="002060"/>
                </a:solidFill>
                <a:ea typeface="+mn-lt"/>
                <a:cs typeface="+mn-lt"/>
              </a:rPr>
              <a:t>More adaptable learning and office spaces which can be configured based on need</a:t>
            </a:r>
            <a:endParaRPr lang="en-GB" sz="2000" dirty="0">
              <a:solidFill>
                <a:srgbClr val="002060"/>
              </a:solidFill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GB" sz="2000" b="1" dirty="0">
                <a:solidFill>
                  <a:srgbClr val="002060"/>
                </a:solidFill>
                <a:ea typeface="+mn-lt"/>
                <a:cs typeface="+mn-lt"/>
              </a:rPr>
              <a:t>Increased online support for learners</a:t>
            </a:r>
            <a:r>
              <a:rPr lang="en-GB" sz="2000" dirty="0">
                <a:solidFill>
                  <a:srgbClr val="002060"/>
                </a:solidFill>
                <a:ea typeface="+mn-lt"/>
                <a:cs typeface="+mn-lt"/>
              </a:rPr>
              <a:t>, possibly 24/7 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rgbClr val="002060"/>
                </a:solidFill>
                <a:ea typeface="+mn-lt"/>
                <a:cs typeface="+mn-lt"/>
              </a:rPr>
              <a:t>The necessity of reliable and </a:t>
            </a:r>
            <a:r>
              <a:rPr lang="en-GB" sz="2000" b="1" dirty="0">
                <a:solidFill>
                  <a:srgbClr val="002060"/>
                </a:solidFill>
                <a:ea typeface="+mn-lt"/>
                <a:cs typeface="+mn-lt"/>
              </a:rPr>
              <a:t>good quality Wi-fi available everywhere</a:t>
            </a:r>
            <a:endParaRPr lang="en-GB" sz="2000" b="1" dirty="0">
              <a:solidFill>
                <a:srgbClr val="002060"/>
              </a:solidFill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rgbClr val="002060"/>
                </a:solidFill>
                <a:ea typeface="+mn-lt"/>
                <a:cs typeface="+mn-lt"/>
              </a:rPr>
              <a:t>The need for a</a:t>
            </a:r>
            <a:r>
              <a:rPr lang="en-GB" sz="2000" b="1" dirty="0">
                <a:solidFill>
                  <a:srgbClr val="002060"/>
                </a:solidFill>
                <a:ea typeface="+mn-lt"/>
                <a:cs typeface="+mn-lt"/>
              </a:rPr>
              <a:t> VLE Review / move to a single platform</a:t>
            </a:r>
            <a:endParaRPr lang="en-GB" sz="2000" b="1">
              <a:solidFill>
                <a:srgbClr val="002060"/>
              </a:solidFill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rgbClr val="002060"/>
                </a:solidFill>
                <a:ea typeface="+mn-lt"/>
                <a:cs typeface="+mn-lt"/>
              </a:rPr>
              <a:t>Removal / improvement of the VDI</a:t>
            </a:r>
            <a:endParaRPr lang="en-GB" sz="2000" dirty="0">
              <a:solidFill>
                <a:srgbClr val="002060"/>
              </a:solidFill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GB" sz="2000" b="1" dirty="0">
                <a:solidFill>
                  <a:srgbClr val="002060"/>
                </a:solidFill>
                <a:ea typeface="+mn-lt"/>
                <a:cs typeface="+mn-lt"/>
              </a:rPr>
              <a:t>Onboarding digital initiative for learners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rgbClr val="002060"/>
                </a:solidFill>
                <a:ea typeface="+mn-lt"/>
                <a:cs typeface="+mn-lt"/>
              </a:rPr>
              <a:t>Keep combination of on-site and online teaching practice, dependent on level </a:t>
            </a:r>
            <a:endParaRPr lang="en-GB" sz="2000" dirty="0">
              <a:solidFill>
                <a:srgbClr val="002060"/>
              </a:solidFill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rgbClr val="002060"/>
                </a:solidFill>
                <a:ea typeface="+mn-lt"/>
                <a:cs typeface="+mn-lt"/>
              </a:rPr>
              <a:t>Remote access to all lessons / content for those absent</a:t>
            </a:r>
            <a:endParaRPr lang="en-GB" sz="2000" dirty="0">
              <a:solidFill>
                <a:srgbClr val="002060"/>
              </a:solidFill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rgbClr val="002060"/>
                </a:solidFill>
                <a:ea typeface="+mn-lt"/>
                <a:cs typeface="+mn-lt"/>
              </a:rPr>
              <a:t>Keyless access to rooms / auto marking of registers</a:t>
            </a:r>
            <a:endParaRPr lang="en-GB" sz="2000" dirty="0">
              <a:solidFill>
                <a:srgbClr val="002060"/>
              </a:solidFill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rgbClr val="002060"/>
                </a:solidFill>
                <a:ea typeface="+mn-lt"/>
                <a:cs typeface="+mn-lt"/>
              </a:rPr>
              <a:t>Move to a paperless / digital campus</a:t>
            </a:r>
            <a:endParaRPr lang="en-GB" sz="2000" dirty="0">
              <a:solidFill>
                <a:srgbClr val="002060"/>
              </a:solidFill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rgbClr val="002060"/>
                </a:solidFill>
                <a:ea typeface="+mn-lt"/>
                <a:cs typeface="+mn-lt"/>
              </a:rPr>
              <a:t>Some continued flexible working but in a manged way</a:t>
            </a:r>
            <a:endParaRPr lang="en-GB" sz="2000" dirty="0">
              <a:solidFill>
                <a:srgbClr val="002060"/>
              </a:solidFill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>
              <a:solidFill>
                <a:srgbClr val="002060"/>
              </a:solidFill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4D9FC5-672A-495A-BFC9-415726CBA189}"/>
              </a:ext>
            </a:extLst>
          </p:cNvPr>
          <p:cNvSpPr/>
          <p:nvPr/>
        </p:nvSpPr>
        <p:spPr>
          <a:xfrm>
            <a:off x="0" y="1"/>
            <a:ext cx="4152900" cy="1193242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36428E-9214-4EAA-AFE1-C836320FCBC1}"/>
              </a:ext>
            </a:extLst>
          </p:cNvPr>
          <p:cNvSpPr/>
          <p:nvPr/>
        </p:nvSpPr>
        <p:spPr>
          <a:xfrm>
            <a:off x="4139128" y="1"/>
            <a:ext cx="4139130" cy="990599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2455C9-2363-43B4-9653-44177A23EB20}"/>
              </a:ext>
            </a:extLst>
          </p:cNvPr>
          <p:cNvSpPr/>
          <p:nvPr/>
        </p:nvSpPr>
        <p:spPr>
          <a:xfrm>
            <a:off x="8039102" y="0"/>
            <a:ext cx="4152900" cy="659928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3BB86AE-63A9-4382-A0EA-A4A223BCD2D3}"/>
              </a:ext>
            </a:extLst>
          </p:cNvPr>
          <p:cNvSpPr txBox="1">
            <a:spLocks/>
          </p:cNvSpPr>
          <p:nvPr/>
        </p:nvSpPr>
        <p:spPr>
          <a:xfrm>
            <a:off x="275589" y="257137"/>
            <a:ext cx="11744325" cy="679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chemeClr val="bg1"/>
                </a:solidFill>
                <a:cs typeface="Calibri Light"/>
              </a:rPr>
              <a:t>Key Findings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3EE34C-009D-4113-891D-0DA804A12A4F}"/>
              </a:ext>
            </a:extLst>
          </p:cNvPr>
          <p:cNvSpPr/>
          <p:nvPr/>
        </p:nvSpPr>
        <p:spPr>
          <a:xfrm>
            <a:off x="0" y="1165033"/>
            <a:ext cx="4152900" cy="85726"/>
          </a:xfrm>
          <a:prstGeom prst="rect">
            <a:avLst/>
          </a:prstGeom>
          <a:solidFill>
            <a:srgbClr val="DF1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7C5E3B-B04C-4DF8-B651-EBE533339CB5}"/>
              </a:ext>
            </a:extLst>
          </p:cNvPr>
          <p:cNvSpPr/>
          <p:nvPr/>
        </p:nvSpPr>
        <p:spPr>
          <a:xfrm>
            <a:off x="8278258" y="657546"/>
            <a:ext cx="3899972" cy="109538"/>
          </a:xfrm>
          <a:prstGeom prst="rect">
            <a:avLst/>
          </a:prstGeom>
          <a:solidFill>
            <a:srgbClr val="DF1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475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A970E-A506-42B7-ADE7-774A41BCF1AF}"/>
              </a:ext>
            </a:extLst>
          </p:cNvPr>
          <p:cNvSpPr txBox="1">
            <a:spLocks/>
          </p:cNvSpPr>
          <p:nvPr/>
        </p:nvSpPr>
        <p:spPr>
          <a:xfrm>
            <a:off x="1128184" y="2064156"/>
            <a:ext cx="10515600" cy="94665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ea typeface="+mj-lt"/>
                <a:cs typeface="+mj-lt"/>
              </a:rPr>
              <a:t>How do you visualise your classroom / IT layouts within college changing in the future?</a:t>
            </a:r>
            <a:endParaRPr lang="en-GB" sz="3600" b="0" dirty="0">
              <a:ea typeface="+mj-lt"/>
              <a:cs typeface="+mj-lt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9F9DE24-DAA8-4191-AB5B-A46A238E1CF2}"/>
              </a:ext>
            </a:extLst>
          </p:cNvPr>
          <p:cNvSpPr/>
          <p:nvPr/>
        </p:nvSpPr>
        <p:spPr>
          <a:xfrm>
            <a:off x="10051093" y="301459"/>
            <a:ext cx="1693759" cy="1595777"/>
          </a:xfrm>
          <a:custGeom>
            <a:avLst/>
            <a:gdLst>
              <a:gd name="connsiteX0" fmla="*/ 1642188 w 3284376"/>
              <a:gd name="connsiteY0" fmla="*/ 0 h 3284376"/>
              <a:gd name="connsiteX1" fmla="*/ 3284376 w 3284376"/>
              <a:gd name="connsiteY1" fmla="*/ 1642188 h 3284376"/>
              <a:gd name="connsiteX2" fmla="*/ 1810092 w 3284376"/>
              <a:gd name="connsiteY2" fmla="*/ 3275898 h 3284376"/>
              <a:gd name="connsiteX3" fmla="*/ 1698172 w 3284376"/>
              <a:gd name="connsiteY3" fmla="*/ 3281549 h 3284376"/>
              <a:gd name="connsiteX4" fmla="*/ 1698172 w 3284376"/>
              <a:gd name="connsiteY4" fmla="*/ 3284376 h 3284376"/>
              <a:gd name="connsiteX5" fmla="*/ 1642188 w 3284376"/>
              <a:gd name="connsiteY5" fmla="*/ 3284376 h 3284376"/>
              <a:gd name="connsiteX6" fmla="*/ 0 w 3284376"/>
              <a:gd name="connsiteY6" fmla="*/ 3284376 h 3284376"/>
              <a:gd name="connsiteX7" fmla="*/ 0 w 3284376"/>
              <a:gd name="connsiteY7" fmla="*/ 1642188 h 3284376"/>
              <a:gd name="connsiteX8" fmla="*/ 0 w 3284376"/>
              <a:gd name="connsiteY8" fmla="*/ 1586204 h 3284376"/>
              <a:gd name="connsiteX9" fmla="*/ 2827 w 3284376"/>
              <a:gd name="connsiteY9" fmla="*/ 1586204 h 3284376"/>
              <a:gd name="connsiteX10" fmla="*/ 8479 w 3284376"/>
              <a:gd name="connsiteY10" fmla="*/ 1474284 h 3284376"/>
              <a:gd name="connsiteX11" fmla="*/ 1642188 w 3284376"/>
              <a:gd name="connsiteY11" fmla="*/ 0 h 3284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84376" h="3284376">
                <a:moveTo>
                  <a:pt x="1642188" y="0"/>
                </a:moveTo>
                <a:cubicBezTo>
                  <a:pt x="2549143" y="0"/>
                  <a:pt x="3284376" y="735233"/>
                  <a:pt x="3284376" y="1642188"/>
                </a:cubicBezTo>
                <a:cubicBezTo>
                  <a:pt x="3284376" y="2492458"/>
                  <a:pt x="2638175" y="3191801"/>
                  <a:pt x="1810092" y="3275898"/>
                </a:cubicBezTo>
                <a:lnTo>
                  <a:pt x="1698172" y="3281549"/>
                </a:lnTo>
                <a:lnTo>
                  <a:pt x="1698172" y="3284376"/>
                </a:lnTo>
                <a:lnTo>
                  <a:pt x="1642188" y="3284376"/>
                </a:lnTo>
                <a:lnTo>
                  <a:pt x="0" y="3284376"/>
                </a:lnTo>
                <a:lnTo>
                  <a:pt x="0" y="1642188"/>
                </a:lnTo>
                <a:lnTo>
                  <a:pt x="0" y="1586204"/>
                </a:lnTo>
                <a:lnTo>
                  <a:pt x="2827" y="1586204"/>
                </a:lnTo>
                <a:lnTo>
                  <a:pt x="8479" y="1474284"/>
                </a:lnTo>
                <a:cubicBezTo>
                  <a:pt x="92575" y="646201"/>
                  <a:pt x="791918" y="0"/>
                  <a:pt x="1642188" y="0"/>
                </a:cubicBez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F93D11-BBF0-45E4-88A8-B4DCD6E22DD2}"/>
              </a:ext>
            </a:extLst>
          </p:cNvPr>
          <p:cNvSpPr/>
          <p:nvPr/>
        </p:nvSpPr>
        <p:spPr>
          <a:xfrm>
            <a:off x="579967" y="299637"/>
            <a:ext cx="1098860" cy="1098860"/>
          </a:xfrm>
          <a:custGeom>
            <a:avLst/>
            <a:gdLst>
              <a:gd name="connsiteX0" fmla="*/ 887491 w 1774982"/>
              <a:gd name="connsiteY0" fmla="*/ 0 h 1774982"/>
              <a:gd name="connsiteX1" fmla="*/ 1770400 w 1774982"/>
              <a:gd name="connsiteY1" fmla="*/ 796750 h 1774982"/>
              <a:gd name="connsiteX2" fmla="*/ 1774134 w 1774982"/>
              <a:gd name="connsiteY2" fmla="*/ 870684 h 1774982"/>
              <a:gd name="connsiteX3" fmla="*/ 1774981 w 1774982"/>
              <a:gd name="connsiteY3" fmla="*/ 870684 h 1774982"/>
              <a:gd name="connsiteX4" fmla="*/ 1774981 w 1774982"/>
              <a:gd name="connsiteY4" fmla="*/ 887471 h 1774982"/>
              <a:gd name="connsiteX5" fmla="*/ 1774982 w 1774982"/>
              <a:gd name="connsiteY5" fmla="*/ 887491 h 1774982"/>
              <a:gd name="connsiteX6" fmla="*/ 1774981 w 1774982"/>
              <a:gd name="connsiteY6" fmla="*/ 887511 h 1774982"/>
              <a:gd name="connsiteX7" fmla="*/ 1774981 w 1774982"/>
              <a:gd name="connsiteY7" fmla="*/ 1774981 h 1774982"/>
              <a:gd name="connsiteX8" fmla="*/ 887511 w 1774982"/>
              <a:gd name="connsiteY8" fmla="*/ 1774981 h 1774982"/>
              <a:gd name="connsiteX9" fmla="*/ 887491 w 1774982"/>
              <a:gd name="connsiteY9" fmla="*/ 1774982 h 1774982"/>
              <a:gd name="connsiteX10" fmla="*/ 887471 w 1774982"/>
              <a:gd name="connsiteY10" fmla="*/ 1774981 h 1774982"/>
              <a:gd name="connsiteX11" fmla="*/ 870684 w 1774982"/>
              <a:gd name="connsiteY11" fmla="*/ 1774981 h 1774982"/>
              <a:gd name="connsiteX12" fmla="*/ 870684 w 1774982"/>
              <a:gd name="connsiteY12" fmla="*/ 1774134 h 1774982"/>
              <a:gd name="connsiteX13" fmla="*/ 796750 w 1774982"/>
              <a:gd name="connsiteY13" fmla="*/ 1770400 h 1774982"/>
              <a:gd name="connsiteX14" fmla="*/ 0 w 1774982"/>
              <a:gd name="connsiteY14" fmla="*/ 887491 h 1774982"/>
              <a:gd name="connsiteX15" fmla="*/ 887491 w 1774982"/>
              <a:gd name="connsiteY15" fmla="*/ 0 h 1774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74982" h="1774982">
                <a:moveTo>
                  <a:pt x="887491" y="0"/>
                </a:moveTo>
                <a:cubicBezTo>
                  <a:pt x="1347005" y="0"/>
                  <a:pt x="1724952" y="349227"/>
                  <a:pt x="1770400" y="796750"/>
                </a:cubicBezTo>
                <a:lnTo>
                  <a:pt x="1774134" y="870684"/>
                </a:lnTo>
                <a:lnTo>
                  <a:pt x="1774981" y="870684"/>
                </a:lnTo>
                <a:lnTo>
                  <a:pt x="1774981" y="887471"/>
                </a:lnTo>
                <a:lnTo>
                  <a:pt x="1774982" y="887491"/>
                </a:lnTo>
                <a:lnTo>
                  <a:pt x="1774981" y="887511"/>
                </a:lnTo>
                <a:lnTo>
                  <a:pt x="1774981" y="1774981"/>
                </a:lnTo>
                <a:lnTo>
                  <a:pt x="887511" y="1774981"/>
                </a:lnTo>
                <a:lnTo>
                  <a:pt x="887491" y="1774982"/>
                </a:lnTo>
                <a:lnTo>
                  <a:pt x="887471" y="1774981"/>
                </a:lnTo>
                <a:lnTo>
                  <a:pt x="870684" y="1774981"/>
                </a:lnTo>
                <a:lnTo>
                  <a:pt x="870684" y="1774134"/>
                </a:lnTo>
                <a:lnTo>
                  <a:pt x="796750" y="1770400"/>
                </a:lnTo>
                <a:cubicBezTo>
                  <a:pt x="349227" y="1724952"/>
                  <a:pt x="0" y="1347005"/>
                  <a:pt x="0" y="887491"/>
                </a:cubicBezTo>
                <a:cubicBezTo>
                  <a:pt x="0" y="397343"/>
                  <a:pt x="397343" y="0"/>
                  <a:pt x="8874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9D29908-8699-41C0-8BF6-245D6C2A5B6B}"/>
              </a:ext>
            </a:extLst>
          </p:cNvPr>
          <p:cNvSpPr txBox="1">
            <a:spLocks/>
          </p:cNvSpPr>
          <p:nvPr/>
        </p:nvSpPr>
        <p:spPr>
          <a:xfrm>
            <a:off x="892673" y="3298070"/>
            <a:ext cx="10979659" cy="16261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i="1" dirty="0">
                <a:latin typeface="Calibri Light"/>
                <a:ea typeface="+mn-lt"/>
                <a:cs typeface="+mn-lt"/>
              </a:rPr>
              <a:t>"1-1 portable devices available for all learners which would promote digital accessibility and equity</a:t>
            </a:r>
            <a:r>
              <a:rPr lang="en-GB" sz="3200" i="1" dirty="0">
                <a:latin typeface="Calibri Light"/>
                <a:ea typeface="+mn-lt"/>
                <a:cs typeface="+mn-lt"/>
              </a:rPr>
              <a:t>. This would allow for a much more flexible and adaptable learning and working environment, easing current timetabling intricacies and ensure each classroom is fit for purpose no matter what lesson is taking place". </a:t>
            </a:r>
            <a:endParaRPr lang="en-GB" sz="2400" i="1" dirty="0">
              <a:latin typeface="Calibri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1182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A970E-A506-42B7-ADE7-774A41BCF1AF}"/>
              </a:ext>
            </a:extLst>
          </p:cNvPr>
          <p:cNvSpPr txBox="1">
            <a:spLocks/>
          </p:cNvSpPr>
          <p:nvPr/>
        </p:nvSpPr>
        <p:spPr>
          <a:xfrm>
            <a:off x="1128184" y="2064156"/>
            <a:ext cx="10515600" cy="94665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ea typeface="+mj-lt"/>
                <a:cs typeface="+mj-lt"/>
              </a:rPr>
              <a:t>How do you visualise your classroom / IT layouts within college changing in the future?</a:t>
            </a:r>
            <a:endParaRPr lang="en-GB" sz="3600" b="0" dirty="0">
              <a:ea typeface="+mj-lt"/>
              <a:cs typeface="+mj-lt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9F9DE24-DAA8-4191-AB5B-A46A238E1CF2}"/>
              </a:ext>
            </a:extLst>
          </p:cNvPr>
          <p:cNvSpPr/>
          <p:nvPr/>
        </p:nvSpPr>
        <p:spPr>
          <a:xfrm>
            <a:off x="10051093" y="301459"/>
            <a:ext cx="1693759" cy="1595777"/>
          </a:xfrm>
          <a:custGeom>
            <a:avLst/>
            <a:gdLst>
              <a:gd name="connsiteX0" fmla="*/ 1642188 w 3284376"/>
              <a:gd name="connsiteY0" fmla="*/ 0 h 3284376"/>
              <a:gd name="connsiteX1" fmla="*/ 3284376 w 3284376"/>
              <a:gd name="connsiteY1" fmla="*/ 1642188 h 3284376"/>
              <a:gd name="connsiteX2" fmla="*/ 1810092 w 3284376"/>
              <a:gd name="connsiteY2" fmla="*/ 3275898 h 3284376"/>
              <a:gd name="connsiteX3" fmla="*/ 1698172 w 3284376"/>
              <a:gd name="connsiteY3" fmla="*/ 3281549 h 3284376"/>
              <a:gd name="connsiteX4" fmla="*/ 1698172 w 3284376"/>
              <a:gd name="connsiteY4" fmla="*/ 3284376 h 3284376"/>
              <a:gd name="connsiteX5" fmla="*/ 1642188 w 3284376"/>
              <a:gd name="connsiteY5" fmla="*/ 3284376 h 3284376"/>
              <a:gd name="connsiteX6" fmla="*/ 0 w 3284376"/>
              <a:gd name="connsiteY6" fmla="*/ 3284376 h 3284376"/>
              <a:gd name="connsiteX7" fmla="*/ 0 w 3284376"/>
              <a:gd name="connsiteY7" fmla="*/ 1642188 h 3284376"/>
              <a:gd name="connsiteX8" fmla="*/ 0 w 3284376"/>
              <a:gd name="connsiteY8" fmla="*/ 1586204 h 3284376"/>
              <a:gd name="connsiteX9" fmla="*/ 2827 w 3284376"/>
              <a:gd name="connsiteY9" fmla="*/ 1586204 h 3284376"/>
              <a:gd name="connsiteX10" fmla="*/ 8479 w 3284376"/>
              <a:gd name="connsiteY10" fmla="*/ 1474284 h 3284376"/>
              <a:gd name="connsiteX11" fmla="*/ 1642188 w 3284376"/>
              <a:gd name="connsiteY11" fmla="*/ 0 h 3284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84376" h="3284376">
                <a:moveTo>
                  <a:pt x="1642188" y="0"/>
                </a:moveTo>
                <a:cubicBezTo>
                  <a:pt x="2549143" y="0"/>
                  <a:pt x="3284376" y="735233"/>
                  <a:pt x="3284376" y="1642188"/>
                </a:cubicBezTo>
                <a:cubicBezTo>
                  <a:pt x="3284376" y="2492458"/>
                  <a:pt x="2638175" y="3191801"/>
                  <a:pt x="1810092" y="3275898"/>
                </a:cubicBezTo>
                <a:lnTo>
                  <a:pt x="1698172" y="3281549"/>
                </a:lnTo>
                <a:lnTo>
                  <a:pt x="1698172" y="3284376"/>
                </a:lnTo>
                <a:lnTo>
                  <a:pt x="1642188" y="3284376"/>
                </a:lnTo>
                <a:lnTo>
                  <a:pt x="0" y="3284376"/>
                </a:lnTo>
                <a:lnTo>
                  <a:pt x="0" y="1642188"/>
                </a:lnTo>
                <a:lnTo>
                  <a:pt x="0" y="1586204"/>
                </a:lnTo>
                <a:lnTo>
                  <a:pt x="2827" y="1586204"/>
                </a:lnTo>
                <a:lnTo>
                  <a:pt x="8479" y="1474284"/>
                </a:lnTo>
                <a:cubicBezTo>
                  <a:pt x="92575" y="646201"/>
                  <a:pt x="791918" y="0"/>
                  <a:pt x="1642188" y="0"/>
                </a:cubicBez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F93D11-BBF0-45E4-88A8-B4DCD6E22DD2}"/>
              </a:ext>
            </a:extLst>
          </p:cNvPr>
          <p:cNvSpPr/>
          <p:nvPr/>
        </p:nvSpPr>
        <p:spPr>
          <a:xfrm>
            <a:off x="579967" y="299637"/>
            <a:ext cx="1098860" cy="1098860"/>
          </a:xfrm>
          <a:custGeom>
            <a:avLst/>
            <a:gdLst>
              <a:gd name="connsiteX0" fmla="*/ 887491 w 1774982"/>
              <a:gd name="connsiteY0" fmla="*/ 0 h 1774982"/>
              <a:gd name="connsiteX1" fmla="*/ 1770400 w 1774982"/>
              <a:gd name="connsiteY1" fmla="*/ 796750 h 1774982"/>
              <a:gd name="connsiteX2" fmla="*/ 1774134 w 1774982"/>
              <a:gd name="connsiteY2" fmla="*/ 870684 h 1774982"/>
              <a:gd name="connsiteX3" fmla="*/ 1774981 w 1774982"/>
              <a:gd name="connsiteY3" fmla="*/ 870684 h 1774982"/>
              <a:gd name="connsiteX4" fmla="*/ 1774981 w 1774982"/>
              <a:gd name="connsiteY4" fmla="*/ 887471 h 1774982"/>
              <a:gd name="connsiteX5" fmla="*/ 1774982 w 1774982"/>
              <a:gd name="connsiteY5" fmla="*/ 887491 h 1774982"/>
              <a:gd name="connsiteX6" fmla="*/ 1774981 w 1774982"/>
              <a:gd name="connsiteY6" fmla="*/ 887511 h 1774982"/>
              <a:gd name="connsiteX7" fmla="*/ 1774981 w 1774982"/>
              <a:gd name="connsiteY7" fmla="*/ 1774981 h 1774982"/>
              <a:gd name="connsiteX8" fmla="*/ 887511 w 1774982"/>
              <a:gd name="connsiteY8" fmla="*/ 1774981 h 1774982"/>
              <a:gd name="connsiteX9" fmla="*/ 887491 w 1774982"/>
              <a:gd name="connsiteY9" fmla="*/ 1774982 h 1774982"/>
              <a:gd name="connsiteX10" fmla="*/ 887471 w 1774982"/>
              <a:gd name="connsiteY10" fmla="*/ 1774981 h 1774982"/>
              <a:gd name="connsiteX11" fmla="*/ 870684 w 1774982"/>
              <a:gd name="connsiteY11" fmla="*/ 1774981 h 1774982"/>
              <a:gd name="connsiteX12" fmla="*/ 870684 w 1774982"/>
              <a:gd name="connsiteY12" fmla="*/ 1774134 h 1774982"/>
              <a:gd name="connsiteX13" fmla="*/ 796750 w 1774982"/>
              <a:gd name="connsiteY13" fmla="*/ 1770400 h 1774982"/>
              <a:gd name="connsiteX14" fmla="*/ 0 w 1774982"/>
              <a:gd name="connsiteY14" fmla="*/ 887491 h 1774982"/>
              <a:gd name="connsiteX15" fmla="*/ 887491 w 1774982"/>
              <a:gd name="connsiteY15" fmla="*/ 0 h 1774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74982" h="1774982">
                <a:moveTo>
                  <a:pt x="887491" y="0"/>
                </a:moveTo>
                <a:cubicBezTo>
                  <a:pt x="1347005" y="0"/>
                  <a:pt x="1724952" y="349227"/>
                  <a:pt x="1770400" y="796750"/>
                </a:cubicBezTo>
                <a:lnTo>
                  <a:pt x="1774134" y="870684"/>
                </a:lnTo>
                <a:lnTo>
                  <a:pt x="1774981" y="870684"/>
                </a:lnTo>
                <a:lnTo>
                  <a:pt x="1774981" y="887471"/>
                </a:lnTo>
                <a:lnTo>
                  <a:pt x="1774982" y="887491"/>
                </a:lnTo>
                <a:lnTo>
                  <a:pt x="1774981" y="887511"/>
                </a:lnTo>
                <a:lnTo>
                  <a:pt x="1774981" y="1774981"/>
                </a:lnTo>
                <a:lnTo>
                  <a:pt x="887511" y="1774981"/>
                </a:lnTo>
                <a:lnTo>
                  <a:pt x="887491" y="1774982"/>
                </a:lnTo>
                <a:lnTo>
                  <a:pt x="887471" y="1774981"/>
                </a:lnTo>
                <a:lnTo>
                  <a:pt x="870684" y="1774981"/>
                </a:lnTo>
                <a:lnTo>
                  <a:pt x="870684" y="1774134"/>
                </a:lnTo>
                <a:lnTo>
                  <a:pt x="796750" y="1770400"/>
                </a:lnTo>
                <a:cubicBezTo>
                  <a:pt x="349227" y="1724952"/>
                  <a:pt x="0" y="1347005"/>
                  <a:pt x="0" y="887491"/>
                </a:cubicBezTo>
                <a:cubicBezTo>
                  <a:pt x="0" y="397343"/>
                  <a:pt x="397343" y="0"/>
                  <a:pt x="8874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9D29908-8699-41C0-8BF6-245D6C2A5B6B}"/>
              </a:ext>
            </a:extLst>
          </p:cNvPr>
          <p:cNvSpPr txBox="1">
            <a:spLocks/>
          </p:cNvSpPr>
          <p:nvPr/>
        </p:nvSpPr>
        <p:spPr>
          <a:xfrm>
            <a:off x="1128530" y="3742570"/>
            <a:ext cx="10979659" cy="162614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i="1" dirty="0">
                <a:latin typeface="Calibri Light"/>
                <a:ea typeface="+mn-lt"/>
                <a:cs typeface="+mn-lt"/>
              </a:rPr>
              <a:t>“All students should be using the same type of device so that there is no disparity in their learning experience".</a:t>
            </a:r>
            <a:endParaRPr lang="en-GB" sz="4400" i="1" dirty="0">
              <a:latin typeface="Calibri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2735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5EA4F0-9281-43A9-86EB-5A25582C1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0276" cy="609828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9144" y="5169451"/>
            <a:ext cx="3931957" cy="928833"/>
          </a:xfrm>
          <a:prstGeom prst="rect">
            <a:avLst/>
          </a:prstGeom>
          <a:solidFill>
            <a:srgbClr val="27244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 flipV="1">
            <a:off x="-27430" y="5169450"/>
            <a:ext cx="3954382" cy="79206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C217A5-4BB8-46CB-A21E-14B6BA5384BC}"/>
              </a:ext>
            </a:extLst>
          </p:cNvPr>
          <p:cNvSpPr/>
          <p:nvPr/>
        </p:nvSpPr>
        <p:spPr>
          <a:xfrm>
            <a:off x="8053548" y="4324057"/>
            <a:ext cx="4163622" cy="90489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-2600604" y="5330872"/>
            <a:ext cx="90342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>
                <a:solidFill>
                  <a:schemeClr val="bg1"/>
                </a:solidFill>
              </a:rPr>
              <a:t>MC Click</a:t>
            </a:r>
            <a:endParaRPr lang="en-GB" sz="4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99A10-6368-449D-BFF0-F0D7D3B21AC4}"/>
              </a:ext>
            </a:extLst>
          </p:cNvPr>
          <p:cNvSpPr/>
          <p:nvPr/>
        </p:nvSpPr>
        <p:spPr>
          <a:xfrm>
            <a:off x="2492063" y="3338286"/>
            <a:ext cx="4917153" cy="2759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4FB48-B2CE-4A74-B265-5022ACAEA1A7}"/>
              </a:ext>
            </a:extLst>
          </p:cNvPr>
          <p:cNvSpPr/>
          <p:nvPr/>
        </p:nvSpPr>
        <p:spPr>
          <a:xfrm>
            <a:off x="6008914" y="2474992"/>
            <a:ext cx="6264710" cy="3618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8AFC07-8F40-494A-A413-20AE0F853438}"/>
              </a:ext>
            </a:extLst>
          </p:cNvPr>
          <p:cNvSpPr/>
          <p:nvPr/>
        </p:nvSpPr>
        <p:spPr>
          <a:xfrm>
            <a:off x="-8669" y="4869442"/>
            <a:ext cx="12286865" cy="12596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C50F-2EB3-4097-8AF1-C1D9D11D7D13}"/>
              </a:ext>
            </a:extLst>
          </p:cNvPr>
          <p:cNvSpPr/>
          <p:nvPr/>
        </p:nvSpPr>
        <p:spPr>
          <a:xfrm>
            <a:off x="6004342" y="2428977"/>
            <a:ext cx="6243393" cy="11851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1799F7-E360-4795-9CE8-8723C8E30C63}"/>
              </a:ext>
            </a:extLst>
          </p:cNvPr>
          <p:cNvSpPr/>
          <p:nvPr/>
        </p:nvSpPr>
        <p:spPr>
          <a:xfrm>
            <a:off x="2826467" y="4375125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"/>
              </a:rPr>
              <a:t>Inequality of digital skills</a:t>
            </a:r>
            <a:endParaRPr lang="en-GB" sz="4400" dirty="0" err="1">
              <a:latin typeface="Calibri Light"/>
              <a:cs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F2CFBB-81DB-4B2B-A032-71FECC65C92E}"/>
              </a:ext>
            </a:extLst>
          </p:cNvPr>
          <p:cNvSpPr/>
          <p:nvPr/>
        </p:nvSpPr>
        <p:spPr>
          <a:xfrm>
            <a:off x="-13069" y="4766679"/>
            <a:ext cx="2507302" cy="10205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221506-8FAE-4020-BCF0-F7EF0F851F4B}"/>
              </a:ext>
            </a:extLst>
          </p:cNvPr>
          <p:cNvSpPr/>
          <p:nvPr/>
        </p:nvSpPr>
        <p:spPr>
          <a:xfrm>
            <a:off x="6004342" y="2641599"/>
            <a:ext cx="6183194" cy="643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4800" b="1" dirty="0">
                <a:solidFill>
                  <a:schemeClr val="accent1"/>
                </a:solidFill>
                <a:latin typeface="Calibri Light"/>
                <a:cs typeface="Calibri"/>
              </a:rPr>
              <a:t>Digital Inadequacies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1DBA3C-88C2-4DC3-8801-080A7649F53E}"/>
              </a:ext>
            </a:extLst>
          </p:cNvPr>
          <p:cNvSpPr/>
          <p:nvPr/>
        </p:nvSpPr>
        <p:spPr>
          <a:xfrm>
            <a:off x="2826466" y="3431283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solidFill>
                  <a:schemeClr val="bg1"/>
                </a:solidFill>
                <a:latin typeface="Calibri Light"/>
                <a:cs typeface="Calibri"/>
              </a:rPr>
              <a:t>Inequality of access</a:t>
            </a:r>
            <a:r>
              <a:rPr lang="en-GB" sz="2800" dirty="0">
                <a:solidFill>
                  <a:schemeClr val="bg1"/>
                </a:solidFill>
                <a:latin typeface="Calibri Light"/>
                <a:cs typeface="Calibri"/>
              </a:rPr>
              <a:t> </a:t>
            </a:r>
            <a:r>
              <a:rPr lang="en-GB" sz="2800" dirty="0">
                <a:cs typeface="Calibri"/>
              </a:rPr>
              <a:t> </a:t>
            </a:r>
            <a:endParaRPr lang="en-US">
              <a:cs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A5218-9E35-4EFF-8C09-EE152F1CB5B6}"/>
              </a:ext>
            </a:extLst>
          </p:cNvPr>
          <p:cNvSpPr/>
          <p:nvPr/>
        </p:nvSpPr>
        <p:spPr>
          <a:xfrm>
            <a:off x="2826466" y="5301647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"/>
              </a:rPr>
              <a:t>Systems not optimised</a:t>
            </a:r>
            <a:endParaRPr lang="en-GB" sz="2800" dirty="0">
              <a:latin typeface="Calibri Light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CC7EF45-2298-4516-8F01-05285180A378}"/>
                  </a:ext>
                </a:extLst>
              </p14:cNvPr>
              <p14:cNvContentPartPr/>
              <p14:nvPr/>
            </p14:nvContentPartPr>
            <p14:xfrm>
              <a:off x="1535906" y="720328"/>
              <a:ext cx="9524" cy="9524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CC7EF45-2298-4516-8F01-05285180A37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9706" y="244128"/>
                <a:ext cx="952400" cy="95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076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sky, outdoor, railroad, day&#10;&#10;Description automatically generated">
            <a:extLst>
              <a:ext uri="{FF2B5EF4-FFF2-40B4-BE49-F238E27FC236}">
                <a16:creationId xmlns:a16="http://schemas.microsoft.com/office/drawing/2014/main" id="{207EB938-7D4D-4C82-93D3-90ACFB1CE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721"/>
            <a:ext cx="12208668" cy="828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66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62F129-C789-4270-AA03-B0855B77BA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78" r="10" b="-275"/>
          <a:stretch/>
        </p:blipFill>
        <p:spPr>
          <a:xfrm>
            <a:off x="0" y="-3027426"/>
            <a:ext cx="12192004" cy="91365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9144" y="5169451"/>
            <a:ext cx="3931957" cy="928833"/>
          </a:xfrm>
          <a:prstGeom prst="rect">
            <a:avLst/>
          </a:prstGeom>
          <a:solidFill>
            <a:srgbClr val="27244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 flipV="1">
            <a:off x="-27430" y="5169450"/>
            <a:ext cx="3954382" cy="79206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C217A5-4BB8-46CB-A21E-14B6BA5384BC}"/>
              </a:ext>
            </a:extLst>
          </p:cNvPr>
          <p:cNvSpPr/>
          <p:nvPr/>
        </p:nvSpPr>
        <p:spPr>
          <a:xfrm>
            <a:off x="8053548" y="4324057"/>
            <a:ext cx="4163622" cy="90489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-2600604" y="5330872"/>
            <a:ext cx="90342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>
                <a:solidFill>
                  <a:schemeClr val="bg1"/>
                </a:solidFill>
              </a:rPr>
              <a:t>MC Click</a:t>
            </a:r>
            <a:endParaRPr lang="en-GB" sz="4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99A10-6368-449D-BFF0-F0D7D3B21AC4}"/>
              </a:ext>
            </a:extLst>
          </p:cNvPr>
          <p:cNvSpPr/>
          <p:nvPr/>
        </p:nvSpPr>
        <p:spPr>
          <a:xfrm>
            <a:off x="2492063" y="3338286"/>
            <a:ext cx="4917153" cy="2759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4FB48-B2CE-4A74-B265-5022ACAEA1A7}"/>
              </a:ext>
            </a:extLst>
          </p:cNvPr>
          <p:cNvSpPr/>
          <p:nvPr/>
        </p:nvSpPr>
        <p:spPr>
          <a:xfrm>
            <a:off x="6008914" y="2474992"/>
            <a:ext cx="6264710" cy="3618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8AFC07-8F40-494A-A413-20AE0F853438}"/>
              </a:ext>
            </a:extLst>
          </p:cNvPr>
          <p:cNvSpPr/>
          <p:nvPr/>
        </p:nvSpPr>
        <p:spPr>
          <a:xfrm>
            <a:off x="-8669" y="4869442"/>
            <a:ext cx="12286865" cy="12596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C50F-2EB3-4097-8AF1-C1D9D11D7D13}"/>
              </a:ext>
            </a:extLst>
          </p:cNvPr>
          <p:cNvSpPr/>
          <p:nvPr/>
        </p:nvSpPr>
        <p:spPr>
          <a:xfrm>
            <a:off x="6004342" y="2428977"/>
            <a:ext cx="6243393" cy="11851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1799F7-E360-4795-9CE8-8723C8E30C63}"/>
              </a:ext>
            </a:extLst>
          </p:cNvPr>
          <p:cNvSpPr/>
          <p:nvPr/>
        </p:nvSpPr>
        <p:spPr>
          <a:xfrm>
            <a:off x="2826467" y="4375125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"/>
              </a:rPr>
              <a:t>Improved training and support</a:t>
            </a:r>
            <a:endParaRPr lang="en-GB" sz="4400" dirty="0" err="1">
              <a:latin typeface="Calibri Light"/>
              <a:cs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F2CFBB-81DB-4B2B-A032-71FECC65C92E}"/>
              </a:ext>
            </a:extLst>
          </p:cNvPr>
          <p:cNvSpPr/>
          <p:nvPr/>
        </p:nvSpPr>
        <p:spPr>
          <a:xfrm>
            <a:off x="-13069" y="4766679"/>
            <a:ext cx="2507302" cy="10205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221506-8FAE-4020-BCF0-F7EF0F851F4B}"/>
              </a:ext>
            </a:extLst>
          </p:cNvPr>
          <p:cNvSpPr/>
          <p:nvPr/>
        </p:nvSpPr>
        <p:spPr>
          <a:xfrm>
            <a:off x="6004342" y="2641599"/>
            <a:ext cx="6183194" cy="643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4800" b="1" dirty="0">
                <a:solidFill>
                  <a:schemeClr val="accent1"/>
                </a:solidFill>
                <a:latin typeface="Calibri Light"/>
                <a:cs typeface="Calibri"/>
              </a:rPr>
              <a:t>Digital Requirements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1DBA3C-88C2-4DC3-8801-080A7649F53E}"/>
              </a:ext>
            </a:extLst>
          </p:cNvPr>
          <p:cNvSpPr/>
          <p:nvPr/>
        </p:nvSpPr>
        <p:spPr>
          <a:xfrm>
            <a:off x="2826466" y="3431283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solidFill>
                  <a:schemeClr val="bg1"/>
                </a:solidFill>
                <a:latin typeface="Calibri Light"/>
                <a:cs typeface="Calibri"/>
              </a:rPr>
              <a:t>Improved access to digital</a:t>
            </a:r>
            <a:r>
              <a:rPr lang="en-GB" sz="2800" dirty="0">
                <a:cs typeface="Calibri"/>
              </a:rPr>
              <a:t> </a:t>
            </a:r>
            <a:endParaRPr lang="en-US" dirty="0">
              <a:cs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A5218-9E35-4EFF-8C09-EE152F1CB5B6}"/>
              </a:ext>
            </a:extLst>
          </p:cNvPr>
          <p:cNvSpPr/>
          <p:nvPr/>
        </p:nvSpPr>
        <p:spPr>
          <a:xfrm>
            <a:off x="2826466" y="5301647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"/>
              </a:rPr>
              <a:t>Fewer, more intuitive systems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CC7EF45-2298-4516-8F01-05285180A378}"/>
                  </a:ext>
                </a:extLst>
              </p14:cNvPr>
              <p14:cNvContentPartPr/>
              <p14:nvPr/>
            </p14:nvContentPartPr>
            <p14:xfrm>
              <a:off x="1535906" y="720328"/>
              <a:ext cx="9524" cy="9524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CC7EF45-2298-4516-8F01-05285180A37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9706" y="244128"/>
                <a:ext cx="952400" cy="95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91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941" y="100158"/>
            <a:ext cx="8267071" cy="63094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3500">
                <a:solidFill>
                  <a:srgbClr val="002060"/>
                </a:solidFill>
              </a:rPr>
              <a:t>2021 – 2025 Digital Transformation Strategy </a:t>
            </a:r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2178122" y="825754"/>
            <a:ext cx="7715686" cy="4953254"/>
            <a:chOff x="3449138" y="1593850"/>
            <a:chExt cx="5040560" cy="3951214"/>
          </a:xfrm>
        </p:grpSpPr>
        <p:grpSp>
          <p:nvGrpSpPr>
            <p:cNvPr id="40" name="Group 39"/>
            <p:cNvGrpSpPr/>
            <p:nvPr/>
          </p:nvGrpSpPr>
          <p:grpSpPr>
            <a:xfrm>
              <a:off x="5251973" y="1593850"/>
              <a:ext cx="1434198" cy="1140862"/>
              <a:chOff x="4192297" y="908720"/>
              <a:chExt cx="1321309" cy="1038626"/>
            </a:xfrm>
          </p:grpSpPr>
          <p:sp>
            <p:nvSpPr>
              <p:cNvPr id="41" name="Isosceles Triangle 40"/>
              <p:cNvSpPr/>
              <p:nvPr/>
            </p:nvSpPr>
            <p:spPr>
              <a:xfrm>
                <a:off x="4192297" y="908720"/>
                <a:ext cx="1321309" cy="1038626"/>
              </a:xfrm>
              <a:prstGeom prst="triangle">
                <a:avLst/>
              </a:prstGeom>
              <a:solidFill>
                <a:srgbClr val="8CA6D7"/>
              </a:solidFill>
              <a:ln>
                <a:solidFill>
                  <a:srgbClr val="8CA6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240883" y="1679069"/>
                <a:ext cx="1224136" cy="245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>
                    <a:solidFill>
                      <a:srgbClr val="002060"/>
                    </a:solidFill>
                  </a:rPr>
                  <a:t>TRANSFORMATION</a:t>
                </a: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670066" y="2792624"/>
              <a:ext cx="2621191" cy="861088"/>
              <a:chOff x="3535322" y="2918594"/>
              <a:chExt cx="2621191" cy="861088"/>
            </a:xfrm>
          </p:grpSpPr>
          <p:sp>
            <p:nvSpPr>
              <p:cNvPr id="33" name="Trapezoid 32"/>
              <p:cNvSpPr/>
              <p:nvPr/>
            </p:nvSpPr>
            <p:spPr>
              <a:xfrm>
                <a:off x="3535322" y="2918594"/>
                <a:ext cx="2621191" cy="861088"/>
              </a:xfrm>
              <a:custGeom>
                <a:avLst/>
                <a:gdLst>
                  <a:gd name="connsiteX0" fmla="*/ 0 w 3421291"/>
                  <a:gd name="connsiteY0" fmla="*/ 575338 h 575338"/>
                  <a:gd name="connsiteX1" fmla="*/ 377715 w 3421291"/>
                  <a:gd name="connsiteY1" fmla="*/ 0 h 575338"/>
                  <a:gd name="connsiteX2" fmla="*/ 3043576 w 3421291"/>
                  <a:gd name="connsiteY2" fmla="*/ 0 h 575338"/>
                  <a:gd name="connsiteX3" fmla="*/ 3421291 w 3421291"/>
                  <a:gd name="connsiteY3" fmla="*/ 575338 h 575338"/>
                  <a:gd name="connsiteX4" fmla="*/ 0 w 3421291"/>
                  <a:gd name="connsiteY4" fmla="*/ 575338 h 575338"/>
                  <a:gd name="connsiteX0" fmla="*/ 0 w 3421291"/>
                  <a:gd name="connsiteY0" fmla="*/ 581688 h 581688"/>
                  <a:gd name="connsiteX1" fmla="*/ 968265 w 3421291"/>
                  <a:gd name="connsiteY1" fmla="*/ 0 h 581688"/>
                  <a:gd name="connsiteX2" fmla="*/ 3043576 w 3421291"/>
                  <a:gd name="connsiteY2" fmla="*/ 6350 h 581688"/>
                  <a:gd name="connsiteX3" fmla="*/ 3421291 w 3421291"/>
                  <a:gd name="connsiteY3" fmla="*/ 581688 h 581688"/>
                  <a:gd name="connsiteX4" fmla="*/ 0 w 3421291"/>
                  <a:gd name="connsiteY4" fmla="*/ 581688 h 581688"/>
                  <a:gd name="connsiteX0" fmla="*/ 0 w 3421291"/>
                  <a:gd name="connsiteY0" fmla="*/ 581688 h 581688"/>
                  <a:gd name="connsiteX1" fmla="*/ 968265 w 3421291"/>
                  <a:gd name="connsiteY1" fmla="*/ 0 h 581688"/>
                  <a:gd name="connsiteX2" fmla="*/ 2389526 w 3421291"/>
                  <a:gd name="connsiteY2" fmla="*/ 0 h 581688"/>
                  <a:gd name="connsiteX3" fmla="*/ 3421291 w 3421291"/>
                  <a:gd name="connsiteY3" fmla="*/ 581688 h 581688"/>
                  <a:gd name="connsiteX4" fmla="*/ 0 w 3421291"/>
                  <a:gd name="connsiteY4" fmla="*/ 581688 h 581688"/>
                  <a:gd name="connsiteX0" fmla="*/ 0 w 3014891"/>
                  <a:gd name="connsiteY0" fmla="*/ 581688 h 930938"/>
                  <a:gd name="connsiteX1" fmla="*/ 968265 w 3014891"/>
                  <a:gd name="connsiteY1" fmla="*/ 0 h 930938"/>
                  <a:gd name="connsiteX2" fmla="*/ 2389526 w 3014891"/>
                  <a:gd name="connsiteY2" fmla="*/ 0 h 930938"/>
                  <a:gd name="connsiteX3" fmla="*/ 3014891 w 3014891"/>
                  <a:gd name="connsiteY3" fmla="*/ 930938 h 930938"/>
                  <a:gd name="connsiteX4" fmla="*/ 0 w 3014891"/>
                  <a:gd name="connsiteY4" fmla="*/ 581688 h 930938"/>
                  <a:gd name="connsiteX0" fmla="*/ 0 w 2602141"/>
                  <a:gd name="connsiteY0" fmla="*/ 880138 h 930938"/>
                  <a:gd name="connsiteX1" fmla="*/ 555515 w 2602141"/>
                  <a:gd name="connsiteY1" fmla="*/ 0 h 930938"/>
                  <a:gd name="connsiteX2" fmla="*/ 1976776 w 2602141"/>
                  <a:gd name="connsiteY2" fmla="*/ 0 h 930938"/>
                  <a:gd name="connsiteX3" fmla="*/ 2602141 w 2602141"/>
                  <a:gd name="connsiteY3" fmla="*/ 930938 h 930938"/>
                  <a:gd name="connsiteX4" fmla="*/ 0 w 2602141"/>
                  <a:gd name="connsiteY4" fmla="*/ 880138 h 930938"/>
                  <a:gd name="connsiteX0" fmla="*/ 0 w 2557691"/>
                  <a:gd name="connsiteY0" fmla="*/ 880138 h 880138"/>
                  <a:gd name="connsiteX1" fmla="*/ 555515 w 2557691"/>
                  <a:gd name="connsiteY1" fmla="*/ 0 h 880138"/>
                  <a:gd name="connsiteX2" fmla="*/ 1976776 w 2557691"/>
                  <a:gd name="connsiteY2" fmla="*/ 0 h 880138"/>
                  <a:gd name="connsiteX3" fmla="*/ 2557691 w 2557691"/>
                  <a:gd name="connsiteY3" fmla="*/ 867438 h 880138"/>
                  <a:gd name="connsiteX4" fmla="*/ 0 w 2557691"/>
                  <a:gd name="connsiteY4" fmla="*/ 880138 h 880138"/>
                  <a:gd name="connsiteX0" fmla="*/ 0 w 2557691"/>
                  <a:gd name="connsiteY0" fmla="*/ 880138 h 892838"/>
                  <a:gd name="connsiteX1" fmla="*/ 555515 w 2557691"/>
                  <a:gd name="connsiteY1" fmla="*/ 0 h 892838"/>
                  <a:gd name="connsiteX2" fmla="*/ 1976776 w 2557691"/>
                  <a:gd name="connsiteY2" fmla="*/ 0 h 892838"/>
                  <a:gd name="connsiteX3" fmla="*/ 2557691 w 2557691"/>
                  <a:gd name="connsiteY3" fmla="*/ 892838 h 892838"/>
                  <a:gd name="connsiteX4" fmla="*/ 0 w 2557691"/>
                  <a:gd name="connsiteY4" fmla="*/ 880138 h 892838"/>
                  <a:gd name="connsiteX0" fmla="*/ 0 w 2570391"/>
                  <a:gd name="connsiteY0" fmla="*/ 880138 h 892838"/>
                  <a:gd name="connsiteX1" fmla="*/ 555515 w 2570391"/>
                  <a:gd name="connsiteY1" fmla="*/ 0 h 892838"/>
                  <a:gd name="connsiteX2" fmla="*/ 1976776 w 2570391"/>
                  <a:gd name="connsiteY2" fmla="*/ 0 h 892838"/>
                  <a:gd name="connsiteX3" fmla="*/ 2570391 w 2570391"/>
                  <a:gd name="connsiteY3" fmla="*/ 892838 h 892838"/>
                  <a:gd name="connsiteX4" fmla="*/ 0 w 2570391"/>
                  <a:gd name="connsiteY4" fmla="*/ 880138 h 892838"/>
                  <a:gd name="connsiteX0" fmla="*/ 0 w 2564041"/>
                  <a:gd name="connsiteY0" fmla="*/ 880138 h 880138"/>
                  <a:gd name="connsiteX1" fmla="*/ 555515 w 2564041"/>
                  <a:gd name="connsiteY1" fmla="*/ 0 h 880138"/>
                  <a:gd name="connsiteX2" fmla="*/ 1976776 w 2564041"/>
                  <a:gd name="connsiteY2" fmla="*/ 0 h 880138"/>
                  <a:gd name="connsiteX3" fmla="*/ 2564041 w 2564041"/>
                  <a:gd name="connsiteY3" fmla="*/ 880138 h 880138"/>
                  <a:gd name="connsiteX4" fmla="*/ 0 w 2564041"/>
                  <a:gd name="connsiteY4" fmla="*/ 880138 h 880138"/>
                  <a:gd name="connsiteX0" fmla="*/ 0 w 2564041"/>
                  <a:gd name="connsiteY0" fmla="*/ 880138 h 899188"/>
                  <a:gd name="connsiteX1" fmla="*/ 555515 w 2564041"/>
                  <a:gd name="connsiteY1" fmla="*/ 0 h 899188"/>
                  <a:gd name="connsiteX2" fmla="*/ 1976776 w 2564041"/>
                  <a:gd name="connsiteY2" fmla="*/ 0 h 899188"/>
                  <a:gd name="connsiteX3" fmla="*/ 2564041 w 2564041"/>
                  <a:gd name="connsiteY3" fmla="*/ 899188 h 899188"/>
                  <a:gd name="connsiteX4" fmla="*/ 0 w 2564041"/>
                  <a:gd name="connsiteY4" fmla="*/ 880138 h 899188"/>
                  <a:gd name="connsiteX0" fmla="*/ 0 w 2544991"/>
                  <a:gd name="connsiteY0" fmla="*/ 880138 h 886488"/>
                  <a:gd name="connsiteX1" fmla="*/ 555515 w 2544991"/>
                  <a:gd name="connsiteY1" fmla="*/ 0 h 886488"/>
                  <a:gd name="connsiteX2" fmla="*/ 1976776 w 2544991"/>
                  <a:gd name="connsiteY2" fmla="*/ 0 h 886488"/>
                  <a:gd name="connsiteX3" fmla="*/ 2544991 w 2544991"/>
                  <a:gd name="connsiteY3" fmla="*/ 886488 h 886488"/>
                  <a:gd name="connsiteX4" fmla="*/ 0 w 2544991"/>
                  <a:gd name="connsiteY4" fmla="*/ 880138 h 886488"/>
                  <a:gd name="connsiteX0" fmla="*/ 0 w 2551341"/>
                  <a:gd name="connsiteY0" fmla="*/ 880138 h 880138"/>
                  <a:gd name="connsiteX1" fmla="*/ 555515 w 2551341"/>
                  <a:gd name="connsiteY1" fmla="*/ 0 h 880138"/>
                  <a:gd name="connsiteX2" fmla="*/ 1976776 w 2551341"/>
                  <a:gd name="connsiteY2" fmla="*/ 0 h 880138"/>
                  <a:gd name="connsiteX3" fmla="*/ 2551341 w 2551341"/>
                  <a:gd name="connsiteY3" fmla="*/ 873788 h 880138"/>
                  <a:gd name="connsiteX4" fmla="*/ 0 w 2551341"/>
                  <a:gd name="connsiteY4" fmla="*/ 880138 h 880138"/>
                  <a:gd name="connsiteX0" fmla="*/ 0 w 2570391"/>
                  <a:gd name="connsiteY0" fmla="*/ 880138 h 880138"/>
                  <a:gd name="connsiteX1" fmla="*/ 555515 w 2570391"/>
                  <a:gd name="connsiteY1" fmla="*/ 0 h 880138"/>
                  <a:gd name="connsiteX2" fmla="*/ 1976776 w 2570391"/>
                  <a:gd name="connsiteY2" fmla="*/ 0 h 880138"/>
                  <a:gd name="connsiteX3" fmla="*/ 2570391 w 2570391"/>
                  <a:gd name="connsiteY3" fmla="*/ 873788 h 880138"/>
                  <a:gd name="connsiteX4" fmla="*/ 0 w 2570391"/>
                  <a:gd name="connsiteY4" fmla="*/ 880138 h 880138"/>
                  <a:gd name="connsiteX0" fmla="*/ 0 w 2576741"/>
                  <a:gd name="connsiteY0" fmla="*/ 861088 h 873788"/>
                  <a:gd name="connsiteX1" fmla="*/ 561865 w 2576741"/>
                  <a:gd name="connsiteY1" fmla="*/ 0 h 873788"/>
                  <a:gd name="connsiteX2" fmla="*/ 1983126 w 2576741"/>
                  <a:gd name="connsiteY2" fmla="*/ 0 h 873788"/>
                  <a:gd name="connsiteX3" fmla="*/ 2576741 w 2576741"/>
                  <a:gd name="connsiteY3" fmla="*/ 873788 h 873788"/>
                  <a:gd name="connsiteX4" fmla="*/ 0 w 2576741"/>
                  <a:gd name="connsiteY4" fmla="*/ 861088 h 873788"/>
                  <a:gd name="connsiteX0" fmla="*/ 0 w 2621191"/>
                  <a:gd name="connsiteY0" fmla="*/ 861088 h 861088"/>
                  <a:gd name="connsiteX1" fmla="*/ 561865 w 2621191"/>
                  <a:gd name="connsiteY1" fmla="*/ 0 h 861088"/>
                  <a:gd name="connsiteX2" fmla="*/ 1983126 w 2621191"/>
                  <a:gd name="connsiteY2" fmla="*/ 0 h 861088"/>
                  <a:gd name="connsiteX3" fmla="*/ 2621191 w 2621191"/>
                  <a:gd name="connsiteY3" fmla="*/ 854738 h 861088"/>
                  <a:gd name="connsiteX4" fmla="*/ 0 w 2621191"/>
                  <a:gd name="connsiteY4" fmla="*/ 861088 h 861088"/>
                  <a:gd name="connsiteX0" fmla="*/ 0 w 2621191"/>
                  <a:gd name="connsiteY0" fmla="*/ 861088 h 867438"/>
                  <a:gd name="connsiteX1" fmla="*/ 561865 w 2621191"/>
                  <a:gd name="connsiteY1" fmla="*/ 0 h 867438"/>
                  <a:gd name="connsiteX2" fmla="*/ 1983126 w 2621191"/>
                  <a:gd name="connsiteY2" fmla="*/ 0 h 867438"/>
                  <a:gd name="connsiteX3" fmla="*/ 2621191 w 2621191"/>
                  <a:gd name="connsiteY3" fmla="*/ 867438 h 867438"/>
                  <a:gd name="connsiteX4" fmla="*/ 0 w 2621191"/>
                  <a:gd name="connsiteY4" fmla="*/ 861088 h 867438"/>
                  <a:gd name="connsiteX0" fmla="*/ 0 w 2621191"/>
                  <a:gd name="connsiteY0" fmla="*/ 861088 h 861088"/>
                  <a:gd name="connsiteX1" fmla="*/ 561865 w 2621191"/>
                  <a:gd name="connsiteY1" fmla="*/ 0 h 861088"/>
                  <a:gd name="connsiteX2" fmla="*/ 1983126 w 2621191"/>
                  <a:gd name="connsiteY2" fmla="*/ 0 h 861088"/>
                  <a:gd name="connsiteX3" fmla="*/ 2621191 w 2621191"/>
                  <a:gd name="connsiteY3" fmla="*/ 854738 h 861088"/>
                  <a:gd name="connsiteX4" fmla="*/ 0 w 2621191"/>
                  <a:gd name="connsiteY4" fmla="*/ 861088 h 861088"/>
                  <a:gd name="connsiteX0" fmla="*/ 0 w 2621191"/>
                  <a:gd name="connsiteY0" fmla="*/ 861088 h 861088"/>
                  <a:gd name="connsiteX1" fmla="*/ 561865 w 2621191"/>
                  <a:gd name="connsiteY1" fmla="*/ 0 h 861088"/>
                  <a:gd name="connsiteX2" fmla="*/ 2052976 w 2621191"/>
                  <a:gd name="connsiteY2" fmla="*/ 0 h 861088"/>
                  <a:gd name="connsiteX3" fmla="*/ 2621191 w 2621191"/>
                  <a:gd name="connsiteY3" fmla="*/ 854738 h 861088"/>
                  <a:gd name="connsiteX4" fmla="*/ 0 w 2621191"/>
                  <a:gd name="connsiteY4" fmla="*/ 861088 h 861088"/>
                  <a:gd name="connsiteX0" fmla="*/ 0 w 2621191"/>
                  <a:gd name="connsiteY0" fmla="*/ 861088 h 861088"/>
                  <a:gd name="connsiteX1" fmla="*/ 561865 w 2621191"/>
                  <a:gd name="connsiteY1" fmla="*/ 0 h 861088"/>
                  <a:gd name="connsiteX2" fmla="*/ 2059326 w 2621191"/>
                  <a:gd name="connsiteY2" fmla="*/ 0 h 861088"/>
                  <a:gd name="connsiteX3" fmla="*/ 2621191 w 2621191"/>
                  <a:gd name="connsiteY3" fmla="*/ 854738 h 861088"/>
                  <a:gd name="connsiteX4" fmla="*/ 0 w 2621191"/>
                  <a:gd name="connsiteY4" fmla="*/ 861088 h 861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1191" h="861088">
                    <a:moveTo>
                      <a:pt x="0" y="861088"/>
                    </a:moveTo>
                    <a:lnTo>
                      <a:pt x="561865" y="0"/>
                    </a:lnTo>
                    <a:lnTo>
                      <a:pt x="2059326" y="0"/>
                    </a:lnTo>
                    <a:lnTo>
                      <a:pt x="2621191" y="854738"/>
                    </a:lnTo>
                    <a:lnTo>
                      <a:pt x="0" y="861088"/>
                    </a:lnTo>
                    <a:close/>
                  </a:path>
                </a:pathLst>
              </a:custGeom>
              <a:solidFill>
                <a:srgbClr val="F8B9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584334" y="3233722"/>
                <a:ext cx="2536970" cy="270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>
                    <a:solidFill>
                      <a:srgbClr val="002060"/>
                    </a:solidFill>
                  </a:rPr>
                  <a:t>PEOPLE 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4057660" y="3704413"/>
              <a:ext cx="3834041" cy="906990"/>
              <a:chOff x="2500990" y="3566666"/>
              <a:chExt cx="4801361" cy="906990"/>
            </a:xfrm>
          </p:grpSpPr>
          <p:sp>
            <p:nvSpPr>
              <p:cNvPr id="36" name="Trapezoid 35"/>
              <p:cNvSpPr/>
              <p:nvPr/>
            </p:nvSpPr>
            <p:spPr>
              <a:xfrm>
                <a:off x="2500990" y="3566666"/>
                <a:ext cx="4801361" cy="906990"/>
              </a:xfrm>
              <a:custGeom>
                <a:avLst/>
                <a:gdLst>
                  <a:gd name="connsiteX0" fmla="*/ 0 w 3421291"/>
                  <a:gd name="connsiteY0" fmla="*/ 570440 h 570440"/>
                  <a:gd name="connsiteX1" fmla="*/ 374500 w 3421291"/>
                  <a:gd name="connsiteY1" fmla="*/ 0 h 570440"/>
                  <a:gd name="connsiteX2" fmla="*/ 3046791 w 3421291"/>
                  <a:gd name="connsiteY2" fmla="*/ 0 h 570440"/>
                  <a:gd name="connsiteX3" fmla="*/ 3421291 w 3421291"/>
                  <a:gd name="connsiteY3" fmla="*/ 570440 h 570440"/>
                  <a:gd name="connsiteX4" fmla="*/ 0 w 3421291"/>
                  <a:gd name="connsiteY4" fmla="*/ 570440 h 570440"/>
                  <a:gd name="connsiteX0" fmla="*/ 0 w 3624491"/>
                  <a:gd name="connsiteY0" fmla="*/ 881590 h 881590"/>
                  <a:gd name="connsiteX1" fmla="*/ 577700 w 3624491"/>
                  <a:gd name="connsiteY1" fmla="*/ 0 h 881590"/>
                  <a:gd name="connsiteX2" fmla="*/ 3249991 w 3624491"/>
                  <a:gd name="connsiteY2" fmla="*/ 0 h 881590"/>
                  <a:gd name="connsiteX3" fmla="*/ 3624491 w 3624491"/>
                  <a:gd name="connsiteY3" fmla="*/ 570440 h 881590"/>
                  <a:gd name="connsiteX4" fmla="*/ 0 w 3624491"/>
                  <a:gd name="connsiteY4" fmla="*/ 881590 h 881590"/>
                  <a:gd name="connsiteX0" fmla="*/ 0 w 3859441"/>
                  <a:gd name="connsiteY0" fmla="*/ 881590 h 926040"/>
                  <a:gd name="connsiteX1" fmla="*/ 577700 w 3859441"/>
                  <a:gd name="connsiteY1" fmla="*/ 0 h 926040"/>
                  <a:gd name="connsiteX2" fmla="*/ 3249991 w 3859441"/>
                  <a:gd name="connsiteY2" fmla="*/ 0 h 926040"/>
                  <a:gd name="connsiteX3" fmla="*/ 3859441 w 3859441"/>
                  <a:gd name="connsiteY3" fmla="*/ 926040 h 926040"/>
                  <a:gd name="connsiteX4" fmla="*/ 0 w 3859441"/>
                  <a:gd name="connsiteY4" fmla="*/ 881590 h 926040"/>
                  <a:gd name="connsiteX0" fmla="*/ 0 w 3859441"/>
                  <a:gd name="connsiteY0" fmla="*/ 881590 h 926040"/>
                  <a:gd name="connsiteX1" fmla="*/ 615800 w 3859441"/>
                  <a:gd name="connsiteY1" fmla="*/ 0 h 926040"/>
                  <a:gd name="connsiteX2" fmla="*/ 3249991 w 3859441"/>
                  <a:gd name="connsiteY2" fmla="*/ 0 h 926040"/>
                  <a:gd name="connsiteX3" fmla="*/ 3859441 w 3859441"/>
                  <a:gd name="connsiteY3" fmla="*/ 926040 h 926040"/>
                  <a:gd name="connsiteX4" fmla="*/ 0 w 3859441"/>
                  <a:gd name="connsiteY4" fmla="*/ 881590 h 926040"/>
                  <a:gd name="connsiteX0" fmla="*/ 0 w 3814991"/>
                  <a:gd name="connsiteY0" fmla="*/ 881590 h 926040"/>
                  <a:gd name="connsiteX1" fmla="*/ 571350 w 3814991"/>
                  <a:gd name="connsiteY1" fmla="*/ 0 h 926040"/>
                  <a:gd name="connsiteX2" fmla="*/ 3205541 w 3814991"/>
                  <a:gd name="connsiteY2" fmla="*/ 0 h 926040"/>
                  <a:gd name="connsiteX3" fmla="*/ 3814991 w 3814991"/>
                  <a:gd name="connsiteY3" fmla="*/ 926040 h 926040"/>
                  <a:gd name="connsiteX4" fmla="*/ 0 w 3814991"/>
                  <a:gd name="connsiteY4" fmla="*/ 881590 h 926040"/>
                  <a:gd name="connsiteX0" fmla="*/ 0 w 3808641"/>
                  <a:gd name="connsiteY0" fmla="*/ 881590 h 900640"/>
                  <a:gd name="connsiteX1" fmla="*/ 571350 w 3808641"/>
                  <a:gd name="connsiteY1" fmla="*/ 0 h 900640"/>
                  <a:gd name="connsiteX2" fmla="*/ 3205541 w 3808641"/>
                  <a:gd name="connsiteY2" fmla="*/ 0 h 900640"/>
                  <a:gd name="connsiteX3" fmla="*/ 3808641 w 3808641"/>
                  <a:gd name="connsiteY3" fmla="*/ 900640 h 900640"/>
                  <a:gd name="connsiteX4" fmla="*/ 0 w 3808641"/>
                  <a:gd name="connsiteY4" fmla="*/ 881590 h 900640"/>
                  <a:gd name="connsiteX0" fmla="*/ 0 w 3808641"/>
                  <a:gd name="connsiteY0" fmla="*/ 887940 h 906990"/>
                  <a:gd name="connsiteX1" fmla="*/ 571350 w 3808641"/>
                  <a:gd name="connsiteY1" fmla="*/ 6350 h 906990"/>
                  <a:gd name="connsiteX2" fmla="*/ 3256341 w 3808641"/>
                  <a:gd name="connsiteY2" fmla="*/ 0 h 906990"/>
                  <a:gd name="connsiteX3" fmla="*/ 3808641 w 3808641"/>
                  <a:gd name="connsiteY3" fmla="*/ 906990 h 906990"/>
                  <a:gd name="connsiteX4" fmla="*/ 0 w 3808641"/>
                  <a:gd name="connsiteY4" fmla="*/ 887940 h 906990"/>
                  <a:gd name="connsiteX0" fmla="*/ 0 w 3834041"/>
                  <a:gd name="connsiteY0" fmla="*/ 887940 h 906990"/>
                  <a:gd name="connsiteX1" fmla="*/ 571350 w 3834041"/>
                  <a:gd name="connsiteY1" fmla="*/ 6350 h 906990"/>
                  <a:gd name="connsiteX2" fmla="*/ 3256341 w 3834041"/>
                  <a:gd name="connsiteY2" fmla="*/ 0 h 906990"/>
                  <a:gd name="connsiteX3" fmla="*/ 3834041 w 3834041"/>
                  <a:gd name="connsiteY3" fmla="*/ 906990 h 906990"/>
                  <a:gd name="connsiteX4" fmla="*/ 0 w 3834041"/>
                  <a:gd name="connsiteY4" fmla="*/ 887940 h 906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4041" h="906990">
                    <a:moveTo>
                      <a:pt x="0" y="887940"/>
                    </a:moveTo>
                    <a:lnTo>
                      <a:pt x="571350" y="6350"/>
                    </a:lnTo>
                    <a:lnTo>
                      <a:pt x="3256341" y="0"/>
                    </a:lnTo>
                    <a:lnTo>
                      <a:pt x="3834041" y="906990"/>
                    </a:lnTo>
                    <a:lnTo>
                      <a:pt x="0" y="887940"/>
                    </a:lnTo>
                    <a:close/>
                  </a:path>
                </a:pathLst>
              </a:custGeom>
              <a:solidFill>
                <a:srgbClr val="FFD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369631" y="3877357"/>
                <a:ext cx="3096344" cy="270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>
                    <a:solidFill>
                      <a:srgbClr val="002060"/>
                    </a:solidFill>
                  </a:rPr>
                  <a:t>SYSTEMS </a:t>
                </a: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3449138" y="4674804"/>
              <a:ext cx="5040560" cy="870260"/>
              <a:chOff x="2319288" y="3885990"/>
              <a:chExt cx="5040560" cy="870260"/>
            </a:xfrm>
          </p:grpSpPr>
          <p:sp>
            <p:nvSpPr>
              <p:cNvPr id="64" name="Trapezoid 63"/>
              <p:cNvSpPr/>
              <p:nvPr/>
            </p:nvSpPr>
            <p:spPr>
              <a:xfrm>
                <a:off x="2319288" y="3885990"/>
                <a:ext cx="5040560" cy="870260"/>
              </a:xfrm>
              <a:custGeom>
                <a:avLst/>
                <a:gdLst>
                  <a:gd name="connsiteX0" fmla="*/ 0 w 5040560"/>
                  <a:gd name="connsiteY0" fmla="*/ 540060 h 540060"/>
                  <a:gd name="connsiteX1" fmla="*/ 354555 w 5040560"/>
                  <a:gd name="connsiteY1" fmla="*/ 0 h 540060"/>
                  <a:gd name="connsiteX2" fmla="*/ 4686005 w 5040560"/>
                  <a:gd name="connsiteY2" fmla="*/ 0 h 540060"/>
                  <a:gd name="connsiteX3" fmla="*/ 5040560 w 5040560"/>
                  <a:gd name="connsiteY3" fmla="*/ 540060 h 540060"/>
                  <a:gd name="connsiteX4" fmla="*/ 0 w 5040560"/>
                  <a:gd name="connsiteY4" fmla="*/ 540060 h 540060"/>
                  <a:gd name="connsiteX0" fmla="*/ 0 w 5040560"/>
                  <a:gd name="connsiteY0" fmla="*/ 870260 h 870260"/>
                  <a:gd name="connsiteX1" fmla="*/ 551405 w 5040560"/>
                  <a:gd name="connsiteY1" fmla="*/ 0 h 870260"/>
                  <a:gd name="connsiteX2" fmla="*/ 4686005 w 5040560"/>
                  <a:gd name="connsiteY2" fmla="*/ 330200 h 870260"/>
                  <a:gd name="connsiteX3" fmla="*/ 5040560 w 5040560"/>
                  <a:gd name="connsiteY3" fmla="*/ 870260 h 870260"/>
                  <a:gd name="connsiteX4" fmla="*/ 0 w 5040560"/>
                  <a:gd name="connsiteY4" fmla="*/ 870260 h 870260"/>
                  <a:gd name="connsiteX0" fmla="*/ 0 w 5040560"/>
                  <a:gd name="connsiteY0" fmla="*/ 870260 h 870260"/>
                  <a:gd name="connsiteX1" fmla="*/ 551405 w 5040560"/>
                  <a:gd name="connsiteY1" fmla="*/ 0 h 870260"/>
                  <a:gd name="connsiteX2" fmla="*/ 4476455 w 5040560"/>
                  <a:gd name="connsiteY2" fmla="*/ 6350 h 870260"/>
                  <a:gd name="connsiteX3" fmla="*/ 5040560 w 5040560"/>
                  <a:gd name="connsiteY3" fmla="*/ 870260 h 870260"/>
                  <a:gd name="connsiteX4" fmla="*/ 0 w 5040560"/>
                  <a:gd name="connsiteY4" fmla="*/ 870260 h 87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0560" h="870260">
                    <a:moveTo>
                      <a:pt x="0" y="870260"/>
                    </a:moveTo>
                    <a:lnTo>
                      <a:pt x="551405" y="0"/>
                    </a:lnTo>
                    <a:lnTo>
                      <a:pt x="4476455" y="6350"/>
                    </a:lnTo>
                    <a:lnTo>
                      <a:pt x="5040560" y="870260"/>
                    </a:lnTo>
                    <a:lnTo>
                      <a:pt x="0" y="870260"/>
                    </a:lnTo>
                    <a:close/>
                  </a:path>
                </a:pathLst>
              </a:custGeom>
              <a:solidFill>
                <a:srgbClr val="F59E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3203794" y="4165539"/>
                <a:ext cx="3421291" cy="270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>
                    <a:solidFill>
                      <a:srgbClr val="002060"/>
                    </a:solidFill>
                  </a:rPr>
                  <a:t>FOUNDATION </a:t>
                </a: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7527077" y="285443"/>
            <a:ext cx="3573083" cy="2228478"/>
            <a:chOff x="8492394" y="707301"/>
            <a:chExt cx="3573083" cy="2228478"/>
          </a:xfrm>
        </p:grpSpPr>
        <p:sp>
          <p:nvSpPr>
            <p:cNvPr id="8" name="Oval Callout 7"/>
            <p:cNvSpPr/>
            <p:nvPr/>
          </p:nvSpPr>
          <p:spPr>
            <a:xfrm>
              <a:off x="8492394" y="707301"/>
              <a:ext cx="3573083" cy="2228478"/>
            </a:xfrm>
            <a:prstGeom prst="wedgeEllipseCallout">
              <a:avLst>
                <a:gd name="adj1" fmla="val -74302"/>
                <a:gd name="adj2" fmla="val 12785"/>
              </a:avLst>
            </a:prstGeom>
            <a:solidFill>
              <a:srgbClr val="8CA6D7"/>
            </a:solidFill>
            <a:ln>
              <a:solidFill>
                <a:srgbClr val="527A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745456" y="1148862"/>
              <a:ext cx="3304032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Equality and digital accessibility for all learners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Innovative digital education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Enhanced business productivity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Highly employable learners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8686140" y="2525400"/>
            <a:ext cx="3432807" cy="2422465"/>
            <a:chOff x="8490969" y="824655"/>
            <a:chExt cx="3569860" cy="2422465"/>
          </a:xfrm>
        </p:grpSpPr>
        <p:sp>
          <p:nvSpPr>
            <p:cNvPr id="67" name="Oval Callout 66"/>
            <p:cNvSpPr/>
            <p:nvPr/>
          </p:nvSpPr>
          <p:spPr>
            <a:xfrm>
              <a:off x="8490969" y="824655"/>
              <a:ext cx="3569860" cy="2422465"/>
            </a:xfrm>
            <a:prstGeom prst="wedgeEllipseCallout">
              <a:avLst>
                <a:gd name="adj1" fmla="val -57848"/>
                <a:gd name="adj2" fmla="val 17179"/>
              </a:avLst>
            </a:prstGeom>
            <a:solidFill>
              <a:srgbClr val="FFDC8A"/>
            </a:solidFill>
            <a:ln>
              <a:solidFill>
                <a:srgbClr val="FEBA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936869" y="1127946"/>
              <a:ext cx="3007361" cy="181588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Cloud based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>
                  <a:cs typeface="Calibri"/>
                </a:rPr>
                <a:t>Seamless teaching systems</a:t>
              </a:r>
              <a:endParaRPr lang="en-GB" sz="160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Intuitive mobile access</a:t>
              </a:r>
              <a:endParaRPr lang="en-GB" sz="1600"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Single sign-on </a:t>
              </a:r>
              <a:endParaRPr lang="en-GB" sz="1600"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Dynamic software solutions</a:t>
              </a:r>
              <a:endParaRPr lang="en-GB" sz="1600"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Paper-less business systems </a:t>
              </a:r>
              <a:endParaRPr lang="en-GB" sz="1600"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Single data portals </a:t>
              </a:r>
              <a:endParaRPr lang="en-GB" sz="1600">
                <a:cs typeface="Calibri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-314341" y="3036810"/>
            <a:ext cx="3457548" cy="2422465"/>
            <a:chOff x="8257525" y="468503"/>
            <a:chExt cx="3671722" cy="2422465"/>
          </a:xfrm>
        </p:grpSpPr>
        <p:sp>
          <p:nvSpPr>
            <p:cNvPr id="70" name="Oval Callout 69"/>
            <p:cNvSpPr/>
            <p:nvPr/>
          </p:nvSpPr>
          <p:spPr>
            <a:xfrm>
              <a:off x="8257525" y="468503"/>
              <a:ext cx="3579763" cy="2422465"/>
            </a:xfrm>
            <a:prstGeom prst="wedgeEllipseCallout">
              <a:avLst>
                <a:gd name="adj1" fmla="val 52455"/>
                <a:gd name="adj2" fmla="val 23218"/>
              </a:avLst>
            </a:prstGeom>
            <a:solidFill>
              <a:srgbClr val="F59E9D"/>
            </a:solidFill>
            <a:ln>
              <a:solidFill>
                <a:srgbClr val="F0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787493" y="640121"/>
              <a:ext cx="3141754" cy="206210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Resilience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err="1"/>
                <a:t>WiFi</a:t>
              </a:r>
              <a:r>
                <a:rPr lang="en-GB" sz="1600"/>
                <a:t> connectivity </a:t>
              </a:r>
              <a:endParaRPr lang="en-GB" sz="1600"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Cloud technology </a:t>
              </a:r>
              <a:endParaRPr lang="en-GB" sz="1600"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Excellent service and support </a:t>
              </a:r>
              <a:endParaRPr lang="en-GB" sz="1600"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Disaster recovery </a:t>
              </a:r>
              <a:endParaRPr lang="en-GB" sz="1600"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Cyber safety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>
                  <a:cs typeface="Calibri"/>
                </a:rPr>
                <a:t>Internet everywhere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>
                  <a:ea typeface="+mn-lt"/>
                  <a:cs typeface="+mn-lt"/>
                </a:rPr>
                <a:t>Devices for all 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24949" y="652574"/>
            <a:ext cx="3641364" cy="2422465"/>
            <a:chOff x="8386833" y="824655"/>
            <a:chExt cx="3866926" cy="2422465"/>
          </a:xfrm>
        </p:grpSpPr>
        <p:sp>
          <p:nvSpPr>
            <p:cNvPr id="73" name="Oval Callout 72"/>
            <p:cNvSpPr/>
            <p:nvPr/>
          </p:nvSpPr>
          <p:spPr>
            <a:xfrm>
              <a:off x="8386833" y="824655"/>
              <a:ext cx="3819873" cy="2422465"/>
            </a:xfrm>
            <a:prstGeom prst="wedgeEllipseCallout">
              <a:avLst>
                <a:gd name="adj1" fmla="val 64477"/>
                <a:gd name="adj2" fmla="val 36807"/>
              </a:avLst>
            </a:prstGeom>
            <a:solidFill>
              <a:srgbClr val="F8B996"/>
            </a:solidFill>
            <a:ln>
              <a:solidFill>
                <a:srgbClr val="F38C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947523" y="1204312"/>
              <a:ext cx="330623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Digital upskilling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Leadership advocates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Technology enhanced learning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Business improvement thinking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Ongoing personal development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Digital champions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Digital rewards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652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941" y="100158"/>
            <a:ext cx="8267071" cy="63094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3500">
                <a:solidFill>
                  <a:srgbClr val="002060"/>
                </a:solidFill>
              </a:rPr>
              <a:t>2021 – 2025 Digital Transformation Strategy </a:t>
            </a:r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2178122" y="825754"/>
            <a:ext cx="7715686" cy="4953254"/>
            <a:chOff x="3449138" y="1593850"/>
            <a:chExt cx="5040560" cy="3951214"/>
          </a:xfrm>
        </p:grpSpPr>
        <p:grpSp>
          <p:nvGrpSpPr>
            <p:cNvPr id="40" name="Group 39"/>
            <p:cNvGrpSpPr/>
            <p:nvPr/>
          </p:nvGrpSpPr>
          <p:grpSpPr>
            <a:xfrm>
              <a:off x="5251973" y="1593850"/>
              <a:ext cx="1434198" cy="1140862"/>
              <a:chOff x="4192297" y="908720"/>
              <a:chExt cx="1321309" cy="1038626"/>
            </a:xfrm>
          </p:grpSpPr>
          <p:sp>
            <p:nvSpPr>
              <p:cNvPr id="41" name="Isosceles Triangle 40"/>
              <p:cNvSpPr/>
              <p:nvPr/>
            </p:nvSpPr>
            <p:spPr>
              <a:xfrm>
                <a:off x="4192297" y="908720"/>
                <a:ext cx="1321309" cy="1038626"/>
              </a:xfrm>
              <a:prstGeom prst="triangle">
                <a:avLst/>
              </a:prstGeom>
              <a:solidFill>
                <a:srgbClr val="8CA6D7"/>
              </a:solidFill>
              <a:ln>
                <a:solidFill>
                  <a:srgbClr val="8CA6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240883" y="1679069"/>
                <a:ext cx="1224136" cy="245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>
                    <a:solidFill>
                      <a:srgbClr val="002060"/>
                    </a:solidFill>
                  </a:rPr>
                  <a:t>TRANSFORMATION</a:t>
                </a: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670066" y="2792624"/>
              <a:ext cx="2621191" cy="861088"/>
              <a:chOff x="3535322" y="2918594"/>
              <a:chExt cx="2621191" cy="861088"/>
            </a:xfrm>
          </p:grpSpPr>
          <p:sp>
            <p:nvSpPr>
              <p:cNvPr id="33" name="Trapezoid 32"/>
              <p:cNvSpPr/>
              <p:nvPr/>
            </p:nvSpPr>
            <p:spPr>
              <a:xfrm>
                <a:off x="3535322" y="2918594"/>
                <a:ext cx="2621191" cy="861088"/>
              </a:xfrm>
              <a:custGeom>
                <a:avLst/>
                <a:gdLst>
                  <a:gd name="connsiteX0" fmla="*/ 0 w 3421291"/>
                  <a:gd name="connsiteY0" fmla="*/ 575338 h 575338"/>
                  <a:gd name="connsiteX1" fmla="*/ 377715 w 3421291"/>
                  <a:gd name="connsiteY1" fmla="*/ 0 h 575338"/>
                  <a:gd name="connsiteX2" fmla="*/ 3043576 w 3421291"/>
                  <a:gd name="connsiteY2" fmla="*/ 0 h 575338"/>
                  <a:gd name="connsiteX3" fmla="*/ 3421291 w 3421291"/>
                  <a:gd name="connsiteY3" fmla="*/ 575338 h 575338"/>
                  <a:gd name="connsiteX4" fmla="*/ 0 w 3421291"/>
                  <a:gd name="connsiteY4" fmla="*/ 575338 h 575338"/>
                  <a:gd name="connsiteX0" fmla="*/ 0 w 3421291"/>
                  <a:gd name="connsiteY0" fmla="*/ 581688 h 581688"/>
                  <a:gd name="connsiteX1" fmla="*/ 968265 w 3421291"/>
                  <a:gd name="connsiteY1" fmla="*/ 0 h 581688"/>
                  <a:gd name="connsiteX2" fmla="*/ 3043576 w 3421291"/>
                  <a:gd name="connsiteY2" fmla="*/ 6350 h 581688"/>
                  <a:gd name="connsiteX3" fmla="*/ 3421291 w 3421291"/>
                  <a:gd name="connsiteY3" fmla="*/ 581688 h 581688"/>
                  <a:gd name="connsiteX4" fmla="*/ 0 w 3421291"/>
                  <a:gd name="connsiteY4" fmla="*/ 581688 h 581688"/>
                  <a:gd name="connsiteX0" fmla="*/ 0 w 3421291"/>
                  <a:gd name="connsiteY0" fmla="*/ 581688 h 581688"/>
                  <a:gd name="connsiteX1" fmla="*/ 968265 w 3421291"/>
                  <a:gd name="connsiteY1" fmla="*/ 0 h 581688"/>
                  <a:gd name="connsiteX2" fmla="*/ 2389526 w 3421291"/>
                  <a:gd name="connsiteY2" fmla="*/ 0 h 581688"/>
                  <a:gd name="connsiteX3" fmla="*/ 3421291 w 3421291"/>
                  <a:gd name="connsiteY3" fmla="*/ 581688 h 581688"/>
                  <a:gd name="connsiteX4" fmla="*/ 0 w 3421291"/>
                  <a:gd name="connsiteY4" fmla="*/ 581688 h 581688"/>
                  <a:gd name="connsiteX0" fmla="*/ 0 w 3014891"/>
                  <a:gd name="connsiteY0" fmla="*/ 581688 h 930938"/>
                  <a:gd name="connsiteX1" fmla="*/ 968265 w 3014891"/>
                  <a:gd name="connsiteY1" fmla="*/ 0 h 930938"/>
                  <a:gd name="connsiteX2" fmla="*/ 2389526 w 3014891"/>
                  <a:gd name="connsiteY2" fmla="*/ 0 h 930938"/>
                  <a:gd name="connsiteX3" fmla="*/ 3014891 w 3014891"/>
                  <a:gd name="connsiteY3" fmla="*/ 930938 h 930938"/>
                  <a:gd name="connsiteX4" fmla="*/ 0 w 3014891"/>
                  <a:gd name="connsiteY4" fmla="*/ 581688 h 930938"/>
                  <a:gd name="connsiteX0" fmla="*/ 0 w 2602141"/>
                  <a:gd name="connsiteY0" fmla="*/ 880138 h 930938"/>
                  <a:gd name="connsiteX1" fmla="*/ 555515 w 2602141"/>
                  <a:gd name="connsiteY1" fmla="*/ 0 h 930938"/>
                  <a:gd name="connsiteX2" fmla="*/ 1976776 w 2602141"/>
                  <a:gd name="connsiteY2" fmla="*/ 0 h 930938"/>
                  <a:gd name="connsiteX3" fmla="*/ 2602141 w 2602141"/>
                  <a:gd name="connsiteY3" fmla="*/ 930938 h 930938"/>
                  <a:gd name="connsiteX4" fmla="*/ 0 w 2602141"/>
                  <a:gd name="connsiteY4" fmla="*/ 880138 h 930938"/>
                  <a:gd name="connsiteX0" fmla="*/ 0 w 2557691"/>
                  <a:gd name="connsiteY0" fmla="*/ 880138 h 880138"/>
                  <a:gd name="connsiteX1" fmla="*/ 555515 w 2557691"/>
                  <a:gd name="connsiteY1" fmla="*/ 0 h 880138"/>
                  <a:gd name="connsiteX2" fmla="*/ 1976776 w 2557691"/>
                  <a:gd name="connsiteY2" fmla="*/ 0 h 880138"/>
                  <a:gd name="connsiteX3" fmla="*/ 2557691 w 2557691"/>
                  <a:gd name="connsiteY3" fmla="*/ 867438 h 880138"/>
                  <a:gd name="connsiteX4" fmla="*/ 0 w 2557691"/>
                  <a:gd name="connsiteY4" fmla="*/ 880138 h 880138"/>
                  <a:gd name="connsiteX0" fmla="*/ 0 w 2557691"/>
                  <a:gd name="connsiteY0" fmla="*/ 880138 h 892838"/>
                  <a:gd name="connsiteX1" fmla="*/ 555515 w 2557691"/>
                  <a:gd name="connsiteY1" fmla="*/ 0 h 892838"/>
                  <a:gd name="connsiteX2" fmla="*/ 1976776 w 2557691"/>
                  <a:gd name="connsiteY2" fmla="*/ 0 h 892838"/>
                  <a:gd name="connsiteX3" fmla="*/ 2557691 w 2557691"/>
                  <a:gd name="connsiteY3" fmla="*/ 892838 h 892838"/>
                  <a:gd name="connsiteX4" fmla="*/ 0 w 2557691"/>
                  <a:gd name="connsiteY4" fmla="*/ 880138 h 892838"/>
                  <a:gd name="connsiteX0" fmla="*/ 0 w 2570391"/>
                  <a:gd name="connsiteY0" fmla="*/ 880138 h 892838"/>
                  <a:gd name="connsiteX1" fmla="*/ 555515 w 2570391"/>
                  <a:gd name="connsiteY1" fmla="*/ 0 h 892838"/>
                  <a:gd name="connsiteX2" fmla="*/ 1976776 w 2570391"/>
                  <a:gd name="connsiteY2" fmla="*/ 0 h 892838"/>
                  <a:gd name="connsiteX3" fmla="*/ 2570391 w 2570391"/>
                  <a:gd name="connsiteY3" fmla="*/ 892838 h 892838"/>
                  <a:gd name="connsiteX4" fmla="*/ 0 w 2570391"/>
                  <a:gd name="connsiteY4" fmla="*/ 880138 h 892838"/>
                  <a:gd name="connsiteX0" fmla="*/ 0 w 2564041"/>
                  <a:gd name="connsiteY0" fmla="*/ 880138 h 880138"/>
                  <a:gd name="connsiteX1" fmla="*/ 555515 w 2564041"/>
                  <a:gd name="connsiteY1" fmla="*/ 0 h 880138"/>
                  <a:gd name="connsiteX2" fmla="*/ 1976776 w 2564041"/>
                  <a:gd name="connsiteY2" fmla="*/ 0 h 880138"/>
                  <a:gd name="connsiteX3" fmla="*/ 2564041 w 2564041"/>
                  <a:gd name="connsiteY3" fmla="*/ 880138 h 880138"/>
                  <a:gd name="connsiteX4" fmla="*/ 0 w 2564041"/>
                  <a:gd name="connsiteY4" fmla="*/ 880138 h 880138"/>
                  <a:gd name="connsiteX0" fmla="*/ 0 w 2564041"/>
                  <a:gd name="connsiteY0" fmla="*/ 880138 h 899188"/>
                  <a:gd name="connsiteX1" fmla="*/ 555515 w 2564041"/>
                  <a:gd name="connsiteY1" fmla="*/ 0 h 899188"/>
                  <a:gd name="connsiteX2" fmla="*/ 1976776 w 2564041"/>
                  <a:gd name="connsiteY2" fmla="*/ 0 h 899188"/>
                  <a:gd name="connsiteX3" fmla="*/ 2564041 w 2564041"/>
                  <a:gd name="connsiteY3" fmla="*/ 899188 h 899188"/>
                  <a:gd name="connsiteX4" fmla="*/ 0 w 2564041"/>
                  <a:gd name="connsiteY4" fmla="*/ 880138 h 899188"/>
                  <a:gd name="connsiteX0" fmla="*/ 0 w 2544991"/>
                  <a:gd name="connsiteY0" fmla="*/ 880138 h 886488"/>
                  <a:gd name="connsiteX1" fmla="*/ 555515 w 2544991"/>
                  <a:gd name="connsiteY1" fmla="*/ 0 h 886488"/>
                  <a:gd name="connsiteX2" fmla="*/ 1976776 w 2544991"/>
                  <a:gd name="connsiteY2" fmla="*/ 0 h 886488"/>
                  <a:gd name="connsiteX3" fmla="*/ 2544991 w 2544991"/>
                  <a:gd name="connsiteY3" fmla="*/ 886488 h 886488"/>
                  <a:gd name="connsiteX4" fmla="*/ 0 w 2544991"/>
                  <a:gd name="connsiteY4" fmla="*/ 880138 h 886488"/>
                  <a:gd name="connsiteX0" fmla="*/ 0 w 2551341"/>
                  <a:gd name="connsiteY0" fmla="*/ 880138 h 880138"/>
                  <a:gd name="connsiteX1" fmla="*/ 555515 w 2551341"/>
                  <a:gd name="connsiteY1" fmla="*/ 0 h 880138"/>
                  <a:gd name="connsiteX2" fmla="*/ 1976776 w 2551341"/>
                  <a:gd name="connsiteY2" fmla="*/ 0 h 880138"/>
                  <a:gd name="connsiteX3" fmla="*/ 2551341 w 2551341"/>
                  <a:gd name="connsiteY3" fmla="*/ 873788 h 880138"/>
                  <a:gd name="connsiteX4" fmla="*/ 0 w 2551341"/>
                  <a:gd name="connsiteY4" fmla="*/ 880138 h 880138"/>
                  <a:gd name="connsiteX0" fmla="*/ 0 w 2570391"/>
                  <a:gd name="connsiteY0" fmla="*/ 880138 h 880138"/>
                  <a:gd name="connsiteX1" fmla="*/ 555515 w 2570391"/>
                  <a:gd name="connsiteY1" fmla="*/ 0 h 880138"/>
                  <a:gd name="connsiteX2" fmla="*/ 1976776 w 2570391"/>
                  <a:gd name="connsiteY2" fmla="*/ 0 h 880138"/>
                  <a:gd name="connsiteX3" fmla="*/ 2570391 w 2570391"/>
                  <a:gd name="connsiteY3" fmla="*/ 873788 h 880138"/>
                  <a:gd name="connsiteX4" fmla="*/ 0 w 2570391"/>
                  <a:gd name="connsiteY4" fmla="*/ 880138 h 880138"/>
                  <a:gd name="connsiteX0" fmla="*/ 0 w 2576741"/>
                  <a:gd name="connsiteY0" fmla="*/ 861088 h 873788"/>
                  <a:gd name="connsiteX1" fmla="*/ 561865 w 2576741"/>
                  <a:gd name="connsiteY1" fmla="*/ 0 h 873788"/>
                  <a:gd name="connsiteX2" fmla="*/ 1983126 w 2576741"/>
                  <a:gd name="connsiteY2" fmla="*/ 0 h 873788"/>
                  <a:gd name="connsiteX3" fmla="*/ 2576741 w 2576741"/>
                  <a:gd name="connsiteY3" fmla="*/ 873788 h 873788"/>
                  <a:gd name="connsiteX4" fmla="*/ 0 w 2576741"/>
                  <a:gd name="connsiteY4" fmla="*/ 861088 h 873788"/>
                  <a:gd name="connsiteX0" fmla="*/ 0 w 2621191"/>
                  <a:gd name="connsiteY0" fmla="*/ 861088 h 861088"/>
                  <a:gd name="connsiteX1" fmla="*/ 561865 w 2621191"/>
                  <a:gd name="connsiteY1" fmla="*/ 0 h 861088"/>
                  <a:gd name="connsiteX2" fmla="*/ 1983126 w 2621191"/>
                  <a:gd name="connsiteY2" fmla="*/ 0 h 861088"/>
                  <a:gd name="connsiteX3" fmla="*/ 2621191 w 2621191"/>
                  <a:gd name="connsiteY3" fmla="*/ 854738 h 861088"/>
                  <a:gd name="connsiteX4" fmla="*/ 0 w 2621191"/>
                  <a:gd name="connsiteY4" fmla="*/ 861088 h 861088"/>
                  <a:gd name="connsiteX0" fmla="*/ 0 w 2621191"/>
                  <a:gd name="connsiteY0" fmla="*/ 861088 h 867438"/>
                  <a:gd name="connsiteX1" fmla="*/ 561865 w 2621191"/>
                  <a:gd name="connsiteY1" fmla="*/ 0 h 867438"/>
                  <a:gd name="connsiteX2" fmla="*/ 1983126 w 2621191"/>
                  <a:gd name="connsiteY2" fmla="*/ 0 h 867438"/>
                  <a:gd name="connsiteX3" fmla="*/ 2621191 w 2621191"/>
                  <a:gd name="connsiteY3" fmla="*/ 867438 h 867438"/>
                  <a:gd name="connsiteX4" fmla="*/ 0 w 2621191"/>
                  <a:gd name="connsiteY4" fmla="*/ 861088 h 867438"/>
                  <a:gd name="connsiteX0" fmla="*/ 0 w 2621191"/>
                  <a:gd name="connsiteY0" fmla="*/ 861088 h 861088"/>
                  <a:gd name="connsiteX1" fmla="*/ 561865 w 2621191"/>
                  <a:gd name="connsiteY1" fmla="*/ 0 h 861088"/>
                  <a:gd name="connsiteX2" fmla="*/ 1983126 w 2621191"/>
                  <a:gd name="connsiteY2" fmla="*/ 0 h 861088"/>
                  <a:gd name="connsiteX3" fmla="*/ 2621191 w 2621191"/>
                  <a:gd name="connsiteY3" fmla="*/ 854738 h 861088"/>
                  <a:gd name="connsiteX4" fmla="*/ 0 w 2621191"/>
                  <a:gd name="connsiteY4" fmla="*/ 861088 h 861088"/>
                  <a:gd name="connsiteX0" fmla="*/ 0 w 2621191"/>
                  <a:gd name="connsiteY0" fmla="*/ 861088 h 861088"/>
                  <a:gd name="connsiteX1" fmla="*/ 561865 w 2621191"/>
                  <a:gd name="connsiteY1" fmla="*/ 0 h 861088"/>
                  <a:gd name="connsiteX2" fmla="*/ 2052976 w 2621191"/>
                  <a:gd name="connsiteY2" fmla="*/ 0 h 861088"/>
                  <a:gd name="connsiteX3" fmla="*/ 2621191 w 2621191"/>
                  <a:gd name="connsiteY3" fmla="*/ 854738 h 861088"/>
                  <a:gd name="connsiteX4" fmla="*/ 0 w 2621191"/>
                  <a:gd name="connsiteY4" fmla="*/ 861088 h 861088"/>
                  <a:gd name="connsiteX0" fmla="*/ 0 w 2621191"/>
                  <a:gd name="connsiteY0" fmla="*/ 861088 h 861088"/>
                  <a:gd name="connsiteX1" fmla="*/ 561865 w 2621191"/>
                  <a:gd name="connsiteY1" fmla="*/ 0 h 861088"/>
                  <a:gd name="connsiteX2" fmla="*/ 2059326 w 2621191"/>
                  <a:gd name="connsiteY2" fmla="*/ 0 h 861088"/>
                  <a:gd name="connsiteX3" fmla="*/ 2621191 w 2621191"/>
                  <a:gd name="connsiteY3" fmla="*/ 854738 h 861088"/>
                  <a:gd name="connsiteX4" fmla="*/ 0 w 2621191"/>
                  <a:gd name="connsiteY4" fmla="*/ 861088 h 861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1191" h="861088">
                    <a:moveTo>
                      <a:pt x="0" y="861088"/>
                    </a:moveTo>
                    <a:lnTo>
                      <a:pt x="561865" y="0"/>
                    </a:lnTo>
                    <a:lnTo>
                      <a:pt x="2059326" y="0"/>
                    </a:lnTo>
                    <a:lnTo>
                      <a:pt x="2621191" y="854738"/>
                    </a:lnTo>
                    <a:lnTo>
                      <a:pt x="0" y="861088"/>
                    </a:lnTo>
                    <a:close/>
                  </a:path>
                </a:pathLst>
              </a:custGeom>
              <a:solidFill>
                <a:srgbClr val="F8B9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584334" y="3233722"/>
                <a:ext cx="2536970" cy="270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>
                    <a:solidFill>
                      <a:srgbClr val="002060"/>
                    </a:solidFill>
                  </a:rPr>
                  <a:t>PEOPLE 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4057660" y="3704413"/>
              <a:ext cx="3834041" cy="906990"/>
              <a:chOff x="2500990" y="3566666"/>
              <a:chExt cx="4801361" cy="906990"/>
            </a:xfrm>
          </p:grpSpPr>
          <p:sp>
            <p:nvSpPr>
              <p:cNvPr id="36" name="Trapezoid 35"/>
              <p:cNvSpPr/>
              <p:nvPr/>
            </p:nvSpPr>
            <p:spPr>
              <a:xfrm>
                <a:off x="2500990" y="3566666"/>
                <a:ext cx="4801361" cy="906990"/>
              </a:xfrm>
              <a:custGeom>
                <a:avLst/>
                <a:gdLst>
                  <a:gd name="connsiteX0" fmla="*/ 0 w 3421291"/>
                  <a:gd name="connsiteY0" fmla="*/ 570440 h 570440"/>
                  <a:gd name="connsiteX1" fmla="*/ 374500 w 3421291"/>
                  <a:gd name="connsiteY1" fmla="*/ 0 h 570440"/>
                  <a:gd name="connsiteX2" fmla="*/ 3046791 w 3421291"/>
                  <a:gd name="connsiteY2" fmla="*/ 0 h 570440"/>
                  <a:gd name="connsiteX3" fmla="*/ 3421291 w 3421291"/>
                  <a:gd name="connsiteY3" fmla="*/ 570440 h 570440"/>
                  <a:gd name="connsiteX4" fmla="*/ 0 w 3421291"/>
                  <a:gd name="connsiteY4" fmla="*/ 570440 h 570440"/>
                  <a:gd name="connsiteX0" fmla="*/ 0 w 3624491"/>
                  <a:gd name="connsiteY0" fmla="*/ 881590 h 881590"/>
                  <a:gd name="connsiteX1" fmla="*/ 577700 w 3624491"/>
                  <a:gd name="connsiteY1" fmla="*/ 0 h 881590"/>
                  <a:gd name="connsiteX2" fmla="*/ 3249991 w 3624491"/>
                  <a:gd name="connsiteY2" fmla="*/ 0 h 881590"/>
                  <a:gd name="connsiteX3" fmla="*/ 3624491 w 3624491"/>
                  <a:gd name="connsiteY3" fmla="*/ 570440 h 881590"/>
                  <a:gd name="connsiteX4" fmla="*/ 0 w 3624491"/>
                  <a:gd name="connsiteY4" fmla="*/ 881590 h 881590"/>
                  <a:gd name="connsiteX0" fmla="*/ 0 w 3859441"/>
                  <a:gd name="connsiteY0" fmla="*/ 881590 h 926040"/>
                  <a:gd name="connsiteX1" fmla="*/ 577700 w 3859441"/>
                  <a:gd name="connsiteY1" fmla="*/ 0 h 926040"/>
                  <a:gd name="connsiteX2" fmla="*/ 3249991 w 3859441"/>
                  <a:gd name="connsiteY2" fmla="*/ 0 h 926040"/>
                  <a:gd name="connsiteX3" fmla="*/ 3859441 w 3859441"/>
                  <a:gd name="connsiteY3" fmla="*/ 926040 h 926040"/>
                  <a:gd name="connsiteX4" fmla="*/ 0 w 3859441"/>
                  <a:gd name="connsiteY4" fmla="*/ 881590 h 926040"/>
                  <a:gd name="connsiteX0" fmla="*/ 0 w 3859441"/>
                  <a:gd name="connsiteY0" fmla="*/ 881590 h 926040"/>
                  <a:gd name="connsiteX1" fmla="*/ 615800 w 3859441"/>
                  <a:gd name="connsiteY1" fmla="*/ 0 h 926040"/>
                  <a:gd name="connsiteX2" fmla="*/ 3249991 w 3859441"/>
                  <a:gd name="connsiteY2" fmla="*/ 0 h 926040"/>
                  <a:gd name="connsiteX3" fmla="*/ 3859441 w 3859441"/>
                  <a:gd name="connsiteY3" fmla="*/ 926040 h 926040"/>
                  <a:gd name="connsiteX4" fmla="*/ 0 w 3859441"/>
                  <a:gd name="connsiteY4" fmla="*/ 881590 h 926040"/>
                  <a:gd name="connsiteX0" fmla="*/ 0 w 3814991"/>
                  <a:gd name="connsiteY0" fmla="*/ 881590 h 926040"/>
                  <a:gd name="connsiteX1" fmla="*/ 571350 w 3814991"/>
                  <a:gd name="connsiteY1" fmla="*/ 0 h 926040"/>
                  <a:gd name="connsiteX2" fmla="*/ 3205541 w 3814991"/>
                  <a:gd name="connsiteY2" fmla="*/ 0 h 926040"/>
                  <a:gd name="connsiteX3" fmla="*/ 3814991 w 3814991"/>
                  <a:gd name="connsiteY3" fmla="*/ 926040 h 926040"/>
                  <a:gd name="connsiteX4" fmla="*/ 0 w 3814991"/>
                  <a:gd name="connsiteY4" fmla="*/ 881590 h 926040"/>
                  <a:gd name="connsiteX0" fmla="*/ 0 w 3808641"/>
                  <a:gd name="connsiteY0" fmla="*/ 881590 h 900640"/>
                  <a:gd name="connsiteX1" fmla="*/ 571350 w 3808641"/>
                  <a:gd name="connsiteY1" fmla="*/ 0 h 900640"/>
                  <a:gd name="connsiteX2" fmla="*/ 3205541 w 3808641"/>
                  <a:gd name="connsiteY2" fmla="*/ 0 h 900640"/>
                  <a:gd name="connsiteX3" fmla="*/ 3808641 w 3808641"/>
                  <a:gd name="connsiteY3" fmla="*/ 900640 h 900640"/>
                  <a:gd name="connsiteX4" fmla="*/ 0 w 3808641"/>
                  <a:gd name="connsiteY4" fmla="*/ 881590 h 900640"/>
                  <a:gd name="connsiteX0" fmla="*/ 0 w 3808641"/>
                  <a:gd name="connsiteY0" fmla="*/ 887940 h 906990"/>
                  <a:gd name="connsiteX1" fmla="*/ 571350 w 3808641"/>
                  <a:gd name="connsiteY1" fmla="*/ 6350 h 906990"/>
                  <a:gd name="connsiteX2" fmla="*/ 3256341 w 3808641"/>
                  <a:gd name="connsiteY2" fmla="*/ 0 h 906990"/>
                  <a:gd name="connsiteX3" fmla="*/ 3808641 w 3808641"/>
                  <a:gd name="connsiteY3" fmla="*/ 906990 h 906990"/>
                  <a:gd name="connsiteX4" fmla="*/ 0 w 3808641"/>
                  <a:gd name="connsiteY4" fmla="*/ 887940 h 906990"/>
                  <a:gd name="connsiteX0" fmla="*/ 0 w 3834041"/>
                  <a:gd name="connsiteY0" fmla="*/ 887940 h 906990"/>
                  <a:gd name="connsiteX1" fmla="*/ 571350 w 3834041"/>
                  <a:gd name="connsiteY1" fmla="*/ 6350 h 906990"/>
                  <a:gd name="connsiteX2" fmla="*/ 3256341 w 3834041"/>
                  <a:gd name="connsiteY2" fmla="*/ 0 h 906990"/>
                  <a:gd name="connsiteX3" fmla="*/ 3834041 w 3834041"/>
                  <a:gd name="connsiteY3" fmla="*/ 906990 h 906990"/>
                  <a:gd name="connsiteX4" fmla="*/ 0 w 3834041"/>
                  <a:gd name="connsiteY4" fmla="*/ 887940 h 906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4041" h="906990">
                    <a:moveTo>
                      <a:pt x="0" y="887940"/>
                    </a:moveTo>
                    <a:lnTo>
                      <a:pt x="571350" y="6350"/>
                    </a:lnTo>
                    <a:lnTo>
                      <a:pt x="3256341" y="0"/>
                    </a:lnTo>
                    <a:lnTo>
                      <a:pt x="3834041" y="906990"/>
                    </a:lnTo>
                    <a:lnTo>
                      <a:pt x="0" y="887940"/>
                    </a:lnTo>
                    <a:close/>
                  </a:path>
                </a:pathLst>
              </a:custGeom>
              <a:solidFill>
                <a:srgbClr val="FFDC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369631" y="3877357"/>
                <a:ext cx="3096344" cy="270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>
                    <a:solidFill>
                      <a:srgbClr val="002060"/>
                    </a:solidFill>
                  </a:rPr>
                  <a:t>SYSTEMS </a:t>
                </a: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3449138" y="4674804"/>
              <a:ext cx="5040560" cy="870260"/>
              <a:chOff x="2319288" y="3885990"/>
              <a:chExt cx="5040560" cy="870260"/>
            </a:xfrm>
          </p:grpSpPr>
          <p:sp>
            <p:nvSpPr>
              <p:cNvPr id="64" name="Trapezoid 63"/>
              <p:cNvSpPr/>
              <p:nvPr/>
            </p:nvSpPr>
            <p:spPr>
              <a:xfrm>
                <a:off x="2319288" y="3885990"/>
                <a:ext cx="5040560" cy="870260"/>
              </a:xfrm>
              <a:custGeom>
                <a:avLst/>
                <a:gdLst>
                  <a:gd name="connsiteX0" fmla="*/ 0 w 5040560"/>
                  <a:gd name="connsiteY0" fmla="*/ 540060 h 540060"/>
                  <a:gd name="connsiteX1" fmla="*/ 354555 w 5040560"/>
                  <a:gd name="connsiteY1" fmla="*/ 0 h 540060"/>
                  <a:gd name="connsiteX2" fmla="*/ 4686005 w 5040560"/>
                  <a:gd name="connsiteY2" fmla="*/ 0 h 540060"/>
                  <a:gd name="connsiteX3" fmla="*/ 5040560 w 5040560"/>
                  <a:gd name="connsiteY3" fmla="*/ 540060 h 540060"/>
                  <a:gd name="connsiteX4" fmla="*/ 0 w 5040560"/>
                  <a:gd name="connsiteY4" fmla="*/ 540060 h 540060"/>
                  <a:gd name="connsiteX0" fmla="*/ 0 w 5040560"/>
                  <a:gd name="connsiteY0" fmla="*/ 870260 h 870260"/>
                  <a:gd name="connsiteX1" fmla="*/ 551405 w 5040560"/>
                  <a:gd name="connsiteY1" fmla="*/ 0 h 870260"/>
                  <a:gd name="connsiteX2" fmla="*/ 4686005 w 5040560"/>
                  <a:gd name="connsiteY2" fmla="*/ 330200 h 870260"/>
                  <a:gd name="connsiteX3" fmla="*/ 5040560 w 5040560"/>
                  <a:gd name="connsiteY3" fmla="*/ 870260 h 870260"/>
                  <a:gd name="connsiteX4" fmla="*/ 0 w 5040560"/>
                  <a:gd name="connsiteY4" fmla="*/ 870260 h 870260"/>
                  <a:gd name="connsiteX0" fmla="*/ 0 w 5040560"/>
                  <a:gd name="connsiteY0" fmla="*/ 870260 h 870260"/>
                  <a:gd name="connsiteX1" fmla="*/ 551405 w 5040560"/>
                  <a:gd name="connsiteY1" fmla="*/ 0 h 870260"/>
                  <a:gd name="connsiteX2" fmla="*/ 4476455 w 5040560"/>
                  <a:gd name="connsiteY2" fmla="*/ 6350 h 870260"/>
                  <a:gd name="connsiteX3" fmla="*/ 5040560 w 5040560"/>
                  <a:gd name="connsiteY3" fmla="*/ 870260 h 870260"/>
                  <a:gd name="connsiteX4" fmla="*/ 0 w 5040560"/>
                  <a:gd name="connsiteY4" fmla="*/ 870260 h 870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0560" h="870260">
                    <a:moveTo>
                      <a:pt x="0" y="870260"/>
                    </a:moveTo>
                    <a:lnTo>
                      <a:pt x="551405" y="0"/>
                    </a:lnTo>
                    <a:lnTo>
                      <a:pt x="4476455" y="6350"/>
                    </a:lnTo>
                    <a:lnTo>
                      <a:pt x="5040560" y="870260"/>
                    </a:lnTo>
                    <a:lnTo>
                      <a:pt x="0" y="870260"/>
                    </a:lnTo>
                    <a:close/>
                  </a:path>
                </a:pathLst>
              </a:custGeom>
              <a:solidFill>
                <a:srgbClr val="F59E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002060"/>
                  </a:solidFill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3191942" y="4165539"/>
                <a:ext cx="3421291" cy="270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b="1">
                    <a:solidFill>
                      <a:srgbClr val="002060"/>
                    </a:solidFill>
                  </a:rPr>
                  <a:t>FOUNDATION </a:t>
                </a: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7527077" y="285443"/>
            <a:ext cx="3573083" cy="2228478"/>
            <a:chOff x="8492394" y="707301"/>
            <a:chExt cx="3573083" cy="2228478"/>
          </a:xfrm>
        </p:grpSpPr>
        <p:sp>
          <p:nvSpPr>
            <p:cNvPr id="8" name="Oval Callout 7"/>
            <p:cNvSpPr/>
            <p:nvPr/>
          </p:nvSpPr>
          <p:spPr>
            <a:xfrm>
              <a:off x="8492394" y="707301"/>
              <a:ext cx="3573083" cy="2228478"/>
            </a:xfrm>
            <a:prstGeom prst="wedgeEllipseCallout">
              <a:avLst>
                <a:gd name="adj1" fmla="val -74302"/>
                <a:gd name="adj2" fmla="val 12785"/>
              </a:avLst>
            </a:prstGeom>
            <a:solidFill>
              <a:srgbClr val="8CA6D7"/>
            </a:solidFill>
            <a:ln>
              <a:solidFill>
                <a:srgbClr val="527A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745456" y="1148862"/>
              <a:ext cx="3304032" cy="156966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Equality and digital accessibility for all learners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>
                  <a:ea typeface="+mn-lt"/>
                  <a:cs typeface="+mn-lt"/>
                </a:rPr>
                <a:t>Highly employable learners</a:t>
              </a:r>
              <a:endParaRPr lang="en-GB" sz="160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>
                  <a:ea typeface="+mn-lt"/>
                  <a:cs typeface="+mn-lt"/>
                </a:rPr>
                <a:t>Enhanced business productivity</a:t>
              </a:r>
              <a:endParaRPr lang="en-GB" sz="160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Innovative digital education </a:t>
              </a:r>
            </a:p>
            <a:p>
              <a:endParaRPr lang="en-GB" sz="1600">
                <a:cs typeface="Calibri" panose="020F0502020204030204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8686140" y="2525400"/>
            <a:ext cx="3432807" cy="2422465"/>
            <a:chOff x="8490969" y="824655"/>
            <a:chExt cx="3569860" cy="2422465"/>
          </a:xfrm>
        </p:grpSpPr>
        <p:sp>
          <p:nvSpPr>
            <p:cNvPr id="67" name="Oval Callout 66"/>
            <p:cNvSpPr/>
            <p:nvPr/>
          </p:nvSpPr>
          <p:spPr>
            <a:xfrm>
              <a:off x="8490969" y="824655"/>
              <a:ext cx="3569860" cy="2422465"/>
            </a:xfrm>
            <a:prstGeom prst="wedgeEllipseCallout">
              <a:avLst>
                <a:gd name="adj1" fmla="val -57848"/>
                <a:gd name="adj2" fmla="val 17179"/>
              </a:avLst>
            </a:prstGeom>
            <a:solidFill>
              <a:srgbClr val="FFDC8A"/>
            </a:solidFill>
            <a:ln>
              <a:solidFill>
                <a:srgbClr val="FEBA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8936869" y="1127946"/>
              <a:ext cx="3007361" cy="181588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Cloud based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>
                  <a:cs typeface="Calibri"/>
                </a:rPr>
                <a:t>Seamless teaching systems</a:t>
              </a:r>
              <a:endParaRPr lang="en-GB" sz="160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Intuitive mobile access</a:t>
              </a:r>
              <a:endParaRPr lang="en-GB" sz="1600"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Single sign-on </a:t>
              </a:r>
              <a:endParaRPr lang="en-GB" sz="1600"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Dynamic software solutions</a:t>
              </a:r>
              <a:endParaRPr lang="en-GB" sz="1600"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Paper-less business systems </a:t>
              </a:r>
              <a:endParaRPr lang="en-GB" sz="1600"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Single data portals </a:t>
              </a:r>
              <a:endParaRPr lang="en-GB" sz="1600">
                <a:cs typeface="Calibri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-314341" y="3036810"/>
            <a:ext cx="3457548" cy="2422465"/>
            <a:chOff x="8257525" y="468503"/>
            <a:chExt cx="3671722" cy="2422465"/>
          </a:xfrm>
        </p:grpSpPr>
        <p:sp>
          <p:nvSpPr>
            <p:cNvPr id="70" name="Oval Callout 69"/>
            <p:cNvSpPr/>
            <p:nvPr/>
          </p:nvSpPr>
          <p:spPr>
            <a:xfrm>
              <a:off x="8257525" y="468503"/>
              <a:ext cx="3579763" cy="2422465"/>
            </a:xfrm>
            <a:prstGeom prst="wedgeEllipseCallout">
              <a:avLst>
                <a:gd name="adj1" fmla="val 52455"/>
                <a:gd name="adj2" fmla="val 23218"/>
              </a:avLst>
            </a:prstGeom>
            <a:solidFill>
              <a:srgbClr val="F59E9D"/>
            </a:solidFill>
            <a:ln>
              <a:solidFill>
                <a:srgbClr val="F070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787493" y="640121"/>
              <a:ext cx="3141754" cy="206210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Resilience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 err="1"/>
                <a:t>WiFi</a:t>
              </a:r>
              <a:r>
                <a:rPr lang="en-GB" sz="1600"/>
                <a:t> connectivity </a:t>
              </a:r>
              <a:endParaRPr lang="en-GB" sz="1600"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Cloud technology </a:t>
              </a:r>
              <a:endParaRPr lang="en-GB" sz="1600"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Excellent service and support </a:t>
              </a:r>
              <a:endParaRPr lang="en-GB" sz="1600"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Disaster recovery </a:t>
              </a:r>
              <a:endParaRPr lang="en-GB" sz="1600"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Cyber safety 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>
                  <a:cs typeface="Calibri"/>
                </a:rPr>
                <a:t>Internet everywhere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>
                  <a:ea typeface="+mn-lt"/>
                  <a:cs typeface="+mn-lt"/>
                </a:rPr>
                <a:t>Devices for all 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24949" y="652574"/>
            <a:ext cx="3641364" cy="2422465"/>
            <a:chOff x="8386833" y="824655"/>
            <a:chExt cx="3866926" cy="2422465"/>
          </a:xfrm>
        </p:grpSpPr>
        <p:sp>
          <p:nvSpPr>
            <p:cNvPr id="73" name="Oval Callout 72"/>
            <p:cNvSpPr/>
            <p:nvPr/>
          </p:nvSpPr>
          <p:spPr>
            <a:xfrm>
              <a:off x="8386833" y="824655"/>
              <a:ext cx="3819873" cy="2422465"/>
            </a:xfrm>
            <a:prstGeom prst="wedgeEllipseCallout">
              <a:avLst>
                <a:gd name="adj1" fmla="val 64477"/>
                <a:gd name="adj2" fmla="val 36807"/>
              </a:avLst>
            </a:prstGeom>
            <a:solidFill>
              <a:srgbClr val="F8B996"/>
            </a:solidFill>
            <a:ln>
              <a:solidFill>
                <a:srgbClr val="F38C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947523" y="1204312"/>
              <a:ext cx="330623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Digital upskilling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Leadership advocates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Technology enhanced learning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Business improvement thinking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Ongoing personal development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Digital champions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600"/>
                <a:t>Digital rewards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3810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0943C40-C85A-4FDD-B1BD-4E6F8D500C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78" r="10" b="-275"/>
          <a:stretch/>
        </p:blipFill>
        <p:spPr>
          <a:xfrm>
            <a:off x="0" y="-3027426"/>
            <a:ext cx="12192004" cy="91365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C217A5-4BB8-46CB-A21E-14B6BA5384BC}"/>
              </a:ext>
            </a:extLst>
          </p:cNvPr>
          <p:cNvSpPr/>
          <p:nvPr/>
        </p:nvSpPr>
        <p:spPr>
          <a:xfrm>
            <a:off x="8053548" y="4324057"/>
            <a:ext cx="4163622" cy="90489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99A10-6368-449D-BFF0-F0D7D3B21AC4}"/>
              </a:ext>
            </a:extLst>
          </p:cNvPr>
          <p:cNvSpPr/>
          <p:nvPr/>
        </p:nvSpPr>
        <p:spPr>
          <a:xfrm>
            <a:off x="2379495" y="2675678"/>
            <a:ext cx="5029721" cy="3517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4FB48-B2CE-4A74-B265-5022ACAEA1A7}"/>
              </a:ext>
            </a:extLst>
          </p:cNvPr>
          <p:cNvSpPr/>
          <p:nvPr/>
        </p:nvSpPr>
        <p:spPr>
          <a:xfrm>
            <a:off x="6008914" y="2093993"/>
            <a:ext cx="6270231" cy="39990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8AFC07-8F40-494A-A413-20AE0F853438}"/>
              </a:ext>
            </a:extLst>
          </p:cNvPr>
          <p:cNvSpPr/>
          <p:nvPr/>
        </p:nvSpPr>
        <p:spPr>
          <a:xfrm>
            <a:off x="2537103" y="4860783"/>
            <a:ext cx="9741093" cy="12683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C50F-2EB3-4097-8AF1-C1D9D11D7D13}"/>
              </a:ext>
            </a:extLst>
          </p:cNvPr>
          <p:cNvSpPr/>
          <p:nvPr/>
        </p:nvSpPr>
        <p:spPr>
          <a:xfrm>
            <a:off x="6004342" y="1987238"/>
            <a:ext cx="6243393" cy="11851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1799F7-E360-4795-9CE8-8723C8E30C63}"/>
              </a:ext>
            </a:extLst>
          </p:cNvPr>
          <p:cNvSpPr/>
          <p:nvPr/>
        </p:nvSpPr>
        <p:spPr>
          <a:xfrm>
            <a:off x="2826467" y="4558723"/>
            <a:ext cx="9168384" cy="6921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"/>
              </a:rPr>
              <a:t>Enhanced business productivity</a:t>
            </a:r>
            <a:endParaRPr lang="en-US" b="1" dirty="0">
              <a:latin typeface="Calibri Ligh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F2CFBB-81DB-4B2B-A032-71FECC65C92E}"/>
              </a:ext>
            </a:extLst>
          </p:cNvPr>
          <p:cNvSpPr/>
          <p:nvPr/>
        </p:nvSpPr>
        <p:spPr>
          <a:xfrm>
            <a:off x="2376840" y="2619225"/>
            <a:ext cx="3667619" cy="119369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221506-8FAE-4020-BCF0-F7EF0F851F4B}"/>
              </a:ext>
            </a:extLst>
          </p:cNvPr>
          <p:cNvSpPr/>
          <p:nvPr/>
        </p:nvSpPr>
        <p:spPr>
          <a:xfrm>
            <a:off x="6004342" y="2128077"/>
            <a:ext cx="6183194" cy="643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6000" b="1" dirty="0">
                <a:solidFill>
                  <a:schemeClr val="accent1"/>
                </a:solidFill>
                <a:latin typeface="Calibri Light"/>
                <a:cs typeface="Calibri"/>
              </a:rPr>
              <a:t>Transformation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1DBA3C-88C2-4DC3-8801-080A7649F53E}"/>
              </a:ext>
            </a:extLst>
          </p:cNvPr>
          <p:cNvSpPr/>
          <p:nvPr/>
        </p:nvSpPr>
        <p:spPr>
          <a:xfrm>
            <a:off x="2826466" y="3728453"/>
            <a:ext cx="9168384" cy="6921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ea typeface="+mn-lt"/>
                <a:cs typeface="+mn-lt"/>
              </a:rPr>
              <a:t>Highly employable learners</a:t>
            </a:r>
            <a:endParaRPr lang="en-US" b="1" dirty="0">
              <a:latin typeface="Calibri Ligh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A5218-9E35-4EFF-8C09-EE152F1CB5B6}"/>
              </a:ext>
            </a:extLst>
          </p:cNvPr>
          <p:cNvSpPr/>
          <p:nvPr/>
        </p:nvSpPr>
        <p:spPr>
          <a:xfrm>
            <a:off x="2826466" y="5422874"/>
            <a:ext cx="9168384" cy="6748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ea typeface="+mn-lt"/>
                <a:cs typeface="+mn-lt"/>
              </a:rPr>
              <a:t>Innovative digital education</a:t>
            </a:r>
            <a:r>
              <a:rPr lang="en-GB" sz="4400" dirty="0">
                <a:latin typeface="Calibri Light"/>
                <a:ea typeface="+mn-lt"/>
                <a:cs typeface="+mn-lt"/>
              </a:rPr>
              <a:t> </a:t>
            </a:r>
            <a:endParaRPr lang="en-US" dirty="0">
              <a:latin typeface="Calibri Light"/>
              <a:cs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AA3630-F4A6-4783-A379-62557E820A19}"/>
              </a:ext>
            </a:extLst>
          </p:cNvPr>
          <p:cNvSpPr/>
          <p:nvPr/>
        </p:nvSpPr>
        <p:spPr>
          <a:xfrm>
            <a:off x="2826465" y="2843467"/>
            <a:ext cx="9168384" cy="7181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3600" b="1" dirty="0">
                <a:latin typeface="Calibri Light"/>
                <a:ea typeface="+mn-lt"/>
                <a:cs typeface="+mn-lt"/>
              </a:rPr>
              <a:t>Equality and digital accessibility for all learners</a:t>
            </a:r>
            <a:endParaRPr lang="en-US" sz="3600" b="1" dirty="0"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28897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icrosoft 365 Becomes Haven for BEC Innovation | Threatpost">
            <a:extLst>
              <a:ext uri="{FF2B5EF4-FFF2-40B4-BE49-F238E27FC236}">
                <a16:creationId xmlns:a16="http://schemas.microsoft.com/office/drawing/2014/main" id="{94F58CD7-E8D2-4DE8-9605-BC0B58D4A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71" y="-17529"/>
            <a:ext cx="12200607" cy="610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38AFC07-8F40-494A-A413-20AE0F853438}"/>
              </a:ext>
            </a:extLst>
          </p:cNvPr>
          <p:cNvSpPr/>
          <p:nvPr/>
        </p:nvSpPr>
        <p:spPr>
          <a:xfrm>
            <a:off x="-8668" y="4869442"/>
            <a:ext cx="2500732" cy="12195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F2CFBB-81DB-4B2B-A032-71FECC65C92E}"/>
              </a:ext>
            </a:extLst>
          </p:cNvPr>
          <p:cNvSpPr/>
          <p:nvPr/>
        </p:nvSpPr>
        <p:spPr>
          <a:xfrm>
            <a:off x="-13069" y="4766679"/>
            <a:ext cx="2507302" cy="10205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C217A5-4BB8-46CB-A21E-14B6BA5384BC}"/>
              </a:ext>
            </a:extLst>
          </p:cNvPr>
          <p:cNvSpPr/>
          <p:nvPr/>
        </p:nvSpPr>
        <p:spPr>
          <a:xfrm>
            <a:off x="8053548" y="4324057"/>
            <a:ext cx="4163622" cy="90489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99A10-6368-449D-BFF0-F0D7D3B21AC4}"/>
              </a:ext>
            </a:extLst>
          </p:cNvPr>
          <p:cNvSpPr/>
          <p:nvPr/>
        </p:nvSpPr>
        <p:spPr>
          <a:xfrm>
            <a:off x="2492065" y="3210968"/>
            <a:ext cx="3520514" cy="287805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4FB48-B2CE-4A74-B265-5022ACAEA1A7}"/>
              </a:ext>
            </a:extLst>
          </p:cNvPr>
          <p:cNvSpPr/>
          <p:nvPr/>
        </p:nvSpPr>
        <p:spPr>
          <a:xfrm>
            <a:off x="6008914" y="2474992"/>
            <a:ext cx="6264710" cy="361403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C50F-2EB3-4097-8AF1-C1D9D11D7D13}"/>
              </a:ext>
            </a:extLst>
          </p:cNvPr>
          <p:cNvSpPr/>
          <p:nvPr/>
        </p:nvSpPr>
        <p:spPr>
          <a:xfrm>
            <a:off x="6004342" y="2428977"/>
            <a:ext cx="6243393" cy="11851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1799F7-E360-4795-9CE8-8723C8E30C63}"/>
              </a:ext>
            </a:extLst>
          </p:cNvPr>
          <p:cNvSpPr/>
          <p:nvPr/>
        </p:nvSpPr>
        <p:spPr>
          <a:xfrm>
            <a:off x="2826467" y="4375125"/>
            <a:ext cx="9168384" cy="7873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>
                <a:latin typeface="Calibri Light"/>
                <a:cs typeface="Calibri Light"/>
              </a:rPr>
              <a:t>Access to software</a:t>
            </a:r>
            <a:r>
              <a:rPr lang="en-GB" sz="2800">
                <a:latin typeface="Calibri Light"/>
                <a:cs typeface="Calibri Light"/>
              </a:rPr>
              <a:t> </a:t>
            </a:r>
            <a:endParaRPr lang="en-US">
              <a:latin typeface="Calibri Light"/>
              <a:cs typeface="Calibri Ligh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221506-8FAE-4020-BCF0-F7EF0F851F4B}"/>
              </a:ext>
            </a:extLst>
          </p:cNvPr>
          <p:cNvSpPr/>
          <p:nvPr/>
        </p:nvSpPr>
        <p:spPr>
          <a:xfrm>
            <a:off x="6004342" y="2641599"/>
            <a:ext cx="6183194" cy="643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4800" b="1">
                <a:solidFill>
                  <a:srgbClr val="002060"/>
                </a:solidFill>
                <a:latin typeface="Calibri Light"/>
                <a:cs typeface="Calibri Light"/>
              </a:rPr>
              <a:t>Accessibility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1DBA3C-88C2-4DC3-8801-080A7649F53E}"/>
              </a:ext>
            </a:extLst>
          </p:cNvPr>
          <p:cNvSpPr/>
          <p:nvPr/>
        </p:nvSpPr>
        <p:spPr>
          <a:xfrm>
            <a:off x="2826466" y="3431283"/>
            <a:ext cx="9168384" cy="7873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>
                <a:solidFill>
                  <a:schemeClr val="bg1"/>
                </a:solidFill>
                <a:latin typeface="Calibri Light"/>
                <a:cs typeface="Calibri Light"/>
              </a:rPr>
              <a:t>Access to hardware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A5218-9E35-4EFF-8C09-EE152F1CB5B6}"/>
              </a:ext>
            </a:extLst>
          </p:cNvPr>
          <p:cNvSpPr/>
          <p:nvPr/>
        </p:nvSpPr>
        <p:spPr>
          <a:xfrm>
            <a:off x="2826466" y="5301647"/>
            <a:ext cx="9168384" cy="75269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>
                <a:latin typeface="Calibri Light"/>
                <a:cs typeface="Calibri Light"/>
              </a:rPr>
              <a:t>Accessible for all needs</a:t>
            </a:r>
            <a:endParaRPr lang="en-GB" sz="440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6656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6" y="-13607"/>
            <a:ext cx="12192000" cy="60982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65B098-065B-4746-9B5B-D4E3C3E3D35A}"/>
              </a:ext>
            </a:extLst>
          </p:cNvPr>
          <p:cNvSpPr/>
          <p:nvPr/>
        </p:nvSpPr>
        <p:spPr>
          <a:xfrm>
            <a:off x="5433960" y="-12236"/>
            <a:ext cx="1323251" cy="281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Light"/>
              <a:cs typeface="Calibri Ligh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9144" y="5169451"/>
            <a:ext cx="3931957" cy="928833"/>
          </a:xfrm>
          <a:prstGeom prst="rect">
            <a:avLst/>
          </a:prstGeom>
          <a:solidFill>
            <a:srgbClr val="27244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 flipV="1">
            <a:off x="-27430" y="5169450"/>
            <a:ext cx="3954382" cy="79206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C217A5-4BB8-46CB-A21E-14B6BA5384BC}"/>
              </a:ext>
            </a:extLst>
          </p:cNvPr>
          <p:cNvSpPr/>
          <p:nvPr/>
        </p:nvSpPr>
        <p:spPr>
          <a:xfrm>
            <a:off x="8053548" y="4324057"/>
            <a:ext cx="4163622" cy="90489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Light"/>
              <a:cs typeface="Calibri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600604" y="5330872"/>
            <a:ext cx="90342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>
                <a:solidFill>
                  <a:schemeClr val="bg1"/>
                </a:solidFill>
              </a:rPr>
              <a:t>MC Click</a:t>
            </a:r>
            <a:endParaRPr lang="en-GB" sz="4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99A10-6368-449D-BFF0-F0D7D3B21AC4}"/>
              </a:ext>
            </a:extLst>
          </p:cNvPr>
          <p:cNvSpPr/>
          <p:nvPr/>
        </p:nvSpPr>
        <p:spPr>
          <a:xfrm>
            <a:off x="2492063" y="3338286"/>
            <a:ext cx="4917153" cy="2759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4FB48-B2CE-4A74-B265-5022ACAEA1A7}"/>
              </a:ext>
            </a:extLst>
          </p:cNvPr>
          <p:cNvSpPr/>
          <p:nvPr/>
        </p:nvSpPr>
        <p:spPr>
          <a:xfrm>
            <a:off x="5506687" y="2483651"/>
            <a:ext cx="6766937" cy="36094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8AFC07-8F40-494A-A413-20AE0F853438}"/>
              </a:ext>
            </a:extLst>
          </p:cNvPr>
          <p:cNvSpPr/>
          <p:nvPr/>
        </p:nvSpPr>
        <p:spPr>
          <a:xfrm>
            <a:off x="-8669" y="4869442"/>
            <a:ext cx="12286865" cy="12596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C50F-2EB3-4097-8AF1-C1D9D11D7D13}"/>
              </a:ext>
            </a:extLst>
          </p:cNvPr>
          <p:cNvSpPr/>
          <p:nvPr/>
        </p:nvSpPr>
        <p:spPr>
          <a:xfrm>
            <a:off x="5510774" y="2420318"/>
            <a:ext cx="6762938" cy="127170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1799F7-E360-4795-9CE8-8723C8E30C63}"/>
              </a:ext>
            </a:extLst>
          </p:cNvPr>
          <p:cNvSpPr/>
          <p:nvPr/>
        </p:nvSpPr>
        <p:spPr>
          <a:xfrm>
            <a:off x="2826467" y="4375125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000" b="1">
                <a:latin typeface="Calibri Light"/>
                <a:cs typeface="Calibri Light"/>
              </a:rPr>
              <a:t>Improved digital skills</a:t>
            </a:r>
            <a:endParaRPr lang="en-GB" sz="4000">
              <a:latin typeface="Calibri Light"/>
              <a:cs typeface="Calibri Ligh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F2CFBB-81DB-4B2B-A032-71FECC65C92E}"/>
              </a:ext>
            </a:extLst>
          </p:cNvPr>
          <p:cNvSpPr/>
          <p:nvPr/>
        </p:nvSpPr>
        <p:spPr>
          <a:xfrm>
            <a:off x="-13069" y="4766679"/>
            <a:ext cx="2507302" cy="10205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221506-8FAE-4020-BCF0-F7EF0F851F4B}"/>
              </a:ext>
            </a:extLst>
          </p:cNvPr>
          <p:cNvSpPr/>
          <p:nvPr/>
        </p:nvSpPr>
        <p:spPr>
          <a:xfrm>
            <a:off x="5432843" y="2632939"/>
            <a:ext cx="6823966" cy="643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4400" b="1">
                <a:solidFill>
                  <a:schemeClr val="accent1"/>
                </a:solidFill>
                <a:latin typeface="Calibri Light"/>
                <a:cs typeface="Calibri Light"/>
              </a:rPr>
              <a:t>Highly Employable Learners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1DBA3C-88C2-4DC3-8801-080A7649F53E}"/>
              </a:ext>
            </a:extLst>
          </p:cNvPr>
          <p:cNvSpPr/>
          <p:nvPr/>
        </p:nvSpPr>
        <p:spPr>
          <a:xfrm>
            <a:off x="2826466" y="3431283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000" b="1">
                <a:latin typeface="Calibri Light"/>
                <a:cs typeface="Calibri Light"/>
              </a:rPr>
              <a:t>Industry-standard platforms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A5218-9E35-4EFF-8C09-EE152F1CB5B6}"/>
              </a:ext>
            </a:extLst>
          </p:cNvPr>
          <p:cNvSpPr/>
          <p:nvPr/>
        </p:nvSpPr>
        <p:spPr>
          <a:xfrm>
            <a:off x="2826466" y="5301647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000" b="1">
                <a:latin typeface="Calibri Light"/>
                <a:cs typeface="Calibri Light"/>
              </a:rPr>
              <a:t>Work-ready skills</a:t>
            </a:r>
            <a:endParaRPr lang="en-GB" sz="400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22755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A060DD-71B0-4504-B5C6-0AFB21842718}"/>
              </a:ext>
            </a:extLst>
          </p:cNvPr>
          <p:cNvGrpSpPr/>
          <p:nvPr/>
        </p:nvGrpSpPr>
        <p:grpSpPr>
          <a:xfrm>
            <a:off x="-11906" y="-2836"/>
            <a:ext cx="12220689" cy="602964"/>
            <a:chOff x="-19165" y="-6975"/>
            <a:chExt cx="12220689" cy="42446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61D1341-8D41-40A3-A504-098D9CBCA88F}"/>
                </a:ext>
              </a:extLst>
            </p:cNvPr>
            <p:cNvSpPr/>
            <p:nvPr/>
          </p:nvSpPr>
          <p:spPr>
            <a:xfrm flipV="1">
              <a:off x="2058691" y="-2693"/>
              <a:ext cx="810448" cy="310445"/>
            </a:xfrm>
            <a:prstGeom prst="rect">
              <a:avLst/>
            </a:prstGeom>
            <a:solidFill>
              <a:srgbClr val="2724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26E25A5-EFFB-45E3-81AF-E0EF2AC68714}"/>
                </a:ext>
              </a:extLst>
            </p:cNvPr>
            <p:cNvSpPr/>
            <p:nvPr/>
          </p:nvSpPr>
          <p:spPr>
            <a:xfrm flipV="1">
              <a:off x="-19165" y="-2694"/>
              <a:ext cx="2915557" cy="385203"/>
            </a:xfrm>
            <a:prstGeom prst="rect">
              <a:avLst/>
            </a:prstGeom>
            <a:solidFill>
              <a:srgbClr val="2724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D947F0E-E259-402E-8735-4F75ECCFB717}"/>
                </a:ext>
              </a:extLst>
            </p:cNvPr>
            <p:cNvSpPr/>
            <p:nvPr/>
          </p:nvSpPr>
          <p:spPr>
            <a:xfrm flipV="1">
              <a:off x="-19165" y="372223"/>
              <a:ext cx="2915557" cy="45266"/>
            </a:xfrm>
            <a:prstGeom prst="rect">
              <a:avLst/>
            </a:prstGeom>
            <a:solidFill>
              <a:srgbClr val="DF17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A0AD10-6750-4215-84CA-6A7D59913FB9}"/>
                </a:ext>
              </a:extLst>
            </p:cNvPr>
            <p:cNvSpPr/>
            <p:nvPr/>
          </p:nvSpPr>
          <p:spPr>
            <a:xfrm flipV="1">
              <a:off x="2896393" y="-2695"/>
              <a:ext cx="9305131" cy="62443"/>
            </a:xfrm>
            <a:prstGeom prst="rect">
              <a:avLst/>
            </a:prstGeom>
            <a:solidFill>
              <a:srgbClr val="DF17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032C8E-3CC9-46BA-8DD9-E8A286EF7BFD}"/>
                </a:ext>
              </a:extLst>
            </p:cNvPr>
            <p:cNvSpPr txBox="1"/>
            <p:nvPr/>
          </p:nvSpPr>
          <p:spPr>
            <a:xfrm>
              <a:off x="33290" y="-6975"/>
              <a:ext cx="3470426" cy="3683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GB" sz="2800">
                  <a:solidFill>
                    <a:schemeClr val="bg1"/>
                  </a:solidFill>
                  <a:latin typeface="Calibri" panose="020F0502020204030204"/>
                  <a:cs typeface="Calibri"/>
                </a:rPr>
                <a:t>Work-ready Skills</a:t>
              </a:r>
              <a:endParaRPr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endParaRP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DEF9415A-CBB7-4D74-BDDA-F21D05EF8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082" y="157020"/>
            <a:ext cx="4415882" cy="589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06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A060DD-71B0-4504-B5C6-0AFB21842718}"/>
              </a:ext>
            </a:extLst>
          </p:cNvPr>
          <p:cNvGrpSpPr/>
          <p:nvPr/>
        </p:nvGrpSpPr>
        <p:grpSpPr>
          <a:xfrm>
            <a:off x="0" y="-2836"/>
            <a:ext cx="12220689" cy="602964"/>
            <a:chOff x="-19165" y="-6975"/>
            <a:chExt cx="12220689" cy="42446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61D1341-8D41-40A3-A504-098D9CBCA88F}"/>
                </a:ext>
              </a:extLst>
            </p:cNvPr>
            <p:cNvSpPr/>
            <p:nvPr/>
          </p:nvSpPr>
          <p:spPr>
            <a:xfrm flipV="1">
              <a:off x="2058691" y="-2693"/>
              <a:ext cx="810448" cy="310445"/>
            </a:xfrm>
            <a:prstGeom prst="rect">
              <a:avLst/>
            </a:prstGeom>
            <a:solidFill>
              <a:srgbClr val="2724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26E25A5-EFFB-45E3-81AF-E0EF2AC68714}"/>
                </a:ext>
              </a:extLst>
            </p:cNvPr>
            <p:cNvSpPr/>
            <p:nvPr/>
          </p:nvSpPr>
          <p:spPr>
            <a:xfrm flipV="1">
              <a:off x="-19165" y="-2694"/>
              <a:ext cx="2915557" cy="385203"/>
            </a:xfrm>
            <a:prstGeom prst="rect">
              <a:avLst/>
            </a:prstGeom>
            <a:solidFill>
              <a:srgbClr val="2724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D947F0E-E259-402E-8735-4F75ECCFB717}"/>
                </a:ext>
              </a:extLst>
            </p:cNvPr>
            <p:cNvSpPr/>
            <p:nvPr/>
          </p:nvSpPr>
          <p:spPr>
            <a:xfrm flipV="1">
              <a:off x="-19165" y="372223"/>
              <a:ext cx="2915557" cy="45266"/>
            </a:xfrm>
            <a:prstGeom prst="rect">
              <a:avLst/>
            </a:prstGeom>
            <a:solidFill>
              <a:srgbClr val="DF17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A0AD10-6750-4215-84CA-6A7D59913FB9}"/>
                </a:ext>
              </a:extLst>
            </p:cNvPr>
            <p:cNvSpPr/>
            <p:nvPr/>
          </p:nvSpPr>
          <p:spPr>
            <a:xfrm flipV="1">
              <a:off x="2896393" y="-2695"/>
              <a:ext cx="9305131" cy="62443"/>
            </a:xfrm>
            <a:prstGeom prst="rect">
              <a:avLst/>
            </a:prstGeom>
            <a:solidFill>
              <a:srgbClr val="DF17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032C8E-3CC9-46BA-8DD9-E8A286EF7BFD}"/>
                </a:ext>
              </a:extLst>
            </p:cNvPr>
            <p:cNvSpPr txBox="1"/>
            <p:nvPr/>
          </p:nvSpPr>
          <p:spPr>
            <a:xfrm>
              <a:off x="33290" y="-6975"/>
              <a:ext cx="3470426" cy="3683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GB" sz="2800">
                  <a:solidFill>
                    <a:schemeClr val="bg1"/>
                  </a:solidFill>
                  <a:latin typeface="Calibri" panose="020F0502020204030204"/>
                  <a:cs typeface="Calibri"/>
                </a:rPr>
                <a:t>Work-ready Skills</a:t>
              </a:r>
              <a:endParaRPr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endParaRPr>
            </a:p>
          </p:txBody>
        </p:sp>
      </p:grpSp>
      <p:pic>
        <p:nvPicPr>
          <p:cNvPr id="9" name="Picture 9">
            <a:extLst>
              <a:ext uri="{FF2B5EF4-FFF2-40B4-BE49-F238E27FC236}">
                <a16:creationId xmlns:a16="http://schemas.microsoft.com/office/drawing/2014/main" id="{32ABA7B7-E724-45C6-8A94-C2FCEDDCC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473" y="207653"/>
            <a:ext cx="6711174" cy="581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11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A060DD-71B0-4504-B5C6-0AFB21842718}"/>
              </a:ext>
            </a:extLst>
          </p:cNvPr>
          <p:cNvGrpSpPr/>
          <p:nvPr/>
        </p:nvGrpSpPr>
        <p:grpSpPr>
          <a:xfrm>
            <a:off x="0" y="-46131"/>
            <a:ext cx="12220689" cy="602964"/>
            <a:chOff x="-19165" y="-6975"/>
            <a:chExt cx="12220689" cy="42446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61D1341-8D41-40A3-A504-098D9CBCA88F}"/>
                </a:ext>
              </a:extLst>
            </p:cNvPr>
            <p:cNvSpPr/>
            <p:nvPr/>
          </p:nvSpPr>
          <p:spPr>
            <a:xfrm flipV="1">
              <a:off x="2058691" y="-2693"/>
              <a:ext cx="810448" cy="310445"/>
            </a:xfrm>
            <a:prstGeom prst="rect">
              <a:avLst/>
            </a:prstGeom>
            <a:solidFill>
              <a:srgbClr val="2724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26E25A5-EFFB-45E3-81AF-E0EF2AC68714}"/>
                </a:ext>
              </a:extLst>
            </p:cNvPr>
            <p:cNvSpPr/>
            <p:nvPr/>
          </p:nvSpPr>
          <p:spPr>
            <a:xfrm flipV="1">
              <a:off x="-19165" y="-2694"/>
              <a:ext cx="2915557" cy="385203"/>
            </a:xfrm>
            <a:prstGeom prst="rect">
              <a:avLst/>
            </a:prstGeom>
            <a:solidFill>
              <a:srgbClr val="2724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D947F0E-E259-402E-8735-4F75ECCFB717}"/>
                </a:ext>
              </a:extLst>
            </p:cNvPr>
            <p:cNvSpPr/>
            <p:nvPr/>
          </p:nvSpPr>
          <p:spPr>
            <a:xfrm flipV="1">
              <a:off x="-19165" y="372223"/>
              <a:ext cx="2915557" cy="45266"/>
            </a:xfrm>
            <a:prstGeom prst="rect">
              <a:avLst/>
            </a:prstGeom>
            <a:solidFill>
              <a:srgbClr val="DF17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A0AD10-6750-4215-84CA-6A7D59913FB9}"/>
                </a:ext>
              </a:extLst>
            </p:cNvPr>
            <p:cNvSpPr/>
            <p:nvPr/>
          </p:nvSpPr>
          <p:spPr>
            <a:xfrm flipV="1">
              <a:off x="2896393" y="-2695"/>
              <a:ext cx="9305131" cy="62443"/>
            </a:xfrm>
            <a:prstGeom prst="rect">
              <a:avLst/>
            </a:prstGeom>
            <a:solidFill>
              <a:srgbClr val="DF17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032C8E-3CC9-46BA-8DD9-E8A286EF7BFD}"/>
                </a:ext>
              </a:extLst>
            </p:cNvPr>
            <p:cNvSpPr txBox="1"/>
            <p:nvPr/>
          </p:nvSpPr>
          <p:spPr>
            <a:xfrm>
              <a:off x="33290" y="-6975"/>
              <a:ext cx="3470426" cy="3683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GB" sz="2800">
                  <a:solidFill>
                    <a:schemeClr val="bg1"/>
                  </a:solidFill>
                  <a:latin typeface="Calibri" panose="020F0502020204030204"/>
                  <a:cs typeface="Calibri"/>
                </a:rPr>
                <a:t>Work-ready Skills</a:t>
              </a:r>
              <a:endParaRPr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endParaRPr>
            </a:p>
          </p:txBody>
        </p:sp>
      </p:grpSp>
      <p:pic>
        <p:nvPicPr>
          <p:cNvPr id="9" name="Picture 9">
            <a:extLst>
              <a:ext uri="{FF2B5EF4-FFF2-40B4-BE49-F238E27FC236}">
                <a16:creationId xmlns:a16="http://schemas.microsoft.com/office/drawing/2014/main" id="{32ABA7B7-E724-45C6-8A94-C2FCEDDCCB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8" r="50543" b="21194"/>
          <a:stretch/>
        </p:blipFill>
        <p:spPr>
          <a:xfrm>
            <a:off x="3079595" y="1843165"/>
            <a:ext cx="5931445" cy="24000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88D2B81-BE48-4A14-BEEE-13BD0C367B43}"/>
              </a:ext>
            </a:extLst>
          </p:cNvPr>
          <p:cNvSpPr/>
          <p:nvPr/>
        </p:nvSpPr>
        <p:spPr>
          <a:xfrm>
            <a:off x="3289017" y="3891352"/>
            <a:ext cx="5196931" cy="4477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5623B5-5D19-490D-9F38-75ADD3020658}"/>
              </a:ext>
            </a:extLst>
          </p:cNvPr>
          <p:cNvSpPr/>
          <p:nvPr/>
        </p:nvSpPr>
        <p:spPr>
          <a:xfrm>
            <a:off x="3289016" y="4185761"/>
            <a:ext cx="2971545" cy="4477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5205FF-2CF0-4062-AEAB-FDB9B6A7241C}"/>
              </a:ext>
            </a:extLst>
          </p:cNvPr>
          <p:cNvSpPr/>
          <p:nvPr/>
        </p:nvSpPr>
        <p:spPr>
          <a:xfrm>
            <a:off x="5323902" y="3596942"/>
            <a:ext cx="2971545" cy="4477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8667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A060DD-71B0-4504-B5C6-0AFB21842718}"/>
              </a:ext>
            </a:extLst>
          </p:cNvPr>
          <p:cNvGrpSpPr/>
          <p:nvPr/>
        </p:nvGrpSpPr>
        <p:grpSpPr>
          <a:xfrm>
            <a:off x="0" y="-46131"/>
            <a:ext cx="12220689" cy="602964"/>
            <a:chOff x="-19165" y="-6975"/>
            <a:chExt cx="12220689" cy="42446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61D1341-8D41-40A3-A504-098D9CBCA88F}"/>
                </a:ext>
              </a:extLst>
            </p:cNvPr>
            <p:cNvSpPr/>
            <p:nvPr/>
          </p:nvSpPr>
          <p:spPr>
            <a:xfrm flipV="1">
              <a:off x="2058691" y="-2693"/>
              <a:ext cx="810448" cy="310445"/>
            </a:xfrm>
            <a:prstGeom prst="rect">
              <a:avLst/>
            </a:prstGeom>
            <a:solidFill>
              <a:srgbClr val="2724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26E25A5-EFFB-45E3-81AF-E0EF2AC68714}"/>
                </a:ext>
              </a:extLst>
            </p:cNvPr>
            <p:cNvSpPr/>
            <p:nvPr/>
          </p:nvSpPr>
          <p:spPr>
            <a:xfrm flipV="1">
              <a:off x="-19165" y="-2694"/>
              <a:ext cx="2915557" cy="385203"/>
            </a:xfrm>
            <a:prstGeom prst="rect">
              <a:avLst/>
            </a:prstGeom>
            <a:solidFill>
              <a:srgbClr val="2724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D947F0E-E259-402E-8735-4F75ECCFB717}"/>
                </a:ext>
              </a:extLst>
            </p:cNvPr>
            <p:cNvSpPr/>
            <p:nvPr/>
          </p:nvSpPr>
          <p:spPr>
            <a:xfrm flipV="1">
              <a:off x="-19165" y="372223"/>
              <a:ext cx="2915557" cy="45266"/>
            </a:xfrm>
            <a:prstGeom prst="rect">
              <a:avLst/>
            </a:prstGeom>
            <a:solidFill>
              <a:srgbClr val="DF17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A0AD10-6750-4215-84CA-6A7D59913FB9}"/>
                </a:ext>
              </a:extLst>
            </p:cNvPr>
            <p:cNvSpPr/>
            <p:nvPr/>
          </p:nvSpPr>
          <p:spPr>
            <a:xfrm flipV="1">
              <a:off x="2896393" y="-2695"/>
              <a:ext cx="9305131" cy="62443"/>
            </a:xfrm>
            <a:prstGeom prst="rect">
              <a:avLst/>
            </a:prstGeom>
            <a:solidFill>
              <a:srgbClr val="DF17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032C8E-3CC9-46BA-8DD9-E8A286EF7BFD}"/>
                </a:ext>
              </a:extLst>
            </p:cNvPr>
            <p:cNvSpPr txBox="1"/>
            <p:nvPr/>
          </p:nvSpPr>
          <p:spPr>
            <a:xfrm>
              <a:off x="33290" y="-6975"/>
              <a:ext cx="3470426" cy="3683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GB" sz="2800">
                  <a:solidFill>
                    <a:schemeClr val="bg1"/>
                  </a:solidFill>
                  <a:latin typeface="Calibri" panose="020F0502020204030204"/>
                  <a:cs typeface="Calibri"/>
                </a:rPr>
                <a:t>Work-ready Skills</a:t>
              </a:r>
              <a:endParaRPr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27B9030-977C-B366-3615-BFF9723D810B}"/>
              </a:ext>
            </a:extLst>
          </p:cNvPr>
          <p:cNvSpPr txBox="1"/>
          <p:nvPr/>
        </p:nvSpPr>
        <p:spPr>
          <a:xfrm>
            <a:off x="728548" y="1964473"/>
            <a:ext cx="1100439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800" b="1" i="1" dirty="0">
                <a:latin typeface="Calibri Light"/>
                <a:cs typeface="Calibri Light"/>
              </a:rPr>
              <a:t>"...The largest increases can be seen in demand for </a:t>
            </a:r>
            <a:r>
              <a:rPr lang="en-GB" sz="4800" b="1" i="1" dirty="0">
                <a:latin typeface="Calibri"/>
                <a:cs typeface="Calibri Light"/>
              </a:rPr>
              <a:t>Microsoft Office skills</a:t>
            </a:r>
            <a:r>
              <a:rPr lang="en-GB" sz="4800" b="1" i="1" dirty="0">
                <a:latin typeface="Calibri Light"/>
                <a:cs typeface="Calibri Light"/>
              </a:rPr>
              <a:t> followed by </a:t>
            </a:r>
            <a:r>
              <a:rPr lang="en-GB" sz="4800" b="1" i="1" dirty="0">
                <a:latin typeface="Calibri"/>
                <a:cs typeface="Calibri Light"/>
              </a:rPr>
              <a:t>general computer literacy</a:t>
            </a:r>
            <a:r>
              <a:rPr lang="en-GB" sz="4800" b="1" i="1" dirty="0">
                <a:latin typeface="Calibri Light"/>
                <a:cs typeface="Calibri Light"/>
              </a:rPr>
              <a:t>..."</a:t>
            </a: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70318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BA07A14-4CA1-423A-82D9-1B2C79ABF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" r="15" b="11294"/>
          <a:stretch/>
        </p:blipFill>
        <p:spPr>
          <a:xfrm>
            <a:off x="-1651396" y="-1485"/>
            <a:ext cx="13849949" cy="690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36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7C69C75-BC35-4BA3-92F8-96BB0284C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49" y="-980"/>
            <a:ext cx="12073163" cy="611156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9144" y="5169451"/>
            <a:ext cx="3931957" cy="928833"/>
          </a:xfrm>
          <a:prstGeom prst="rect">
            <a:avLst/>
          </a:prstGeom>
          <a:solidFill>
            <a:srgbClr val="27244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 flipV="1">
            <a:off x="-27430" y="5169450"/>
            <a:ext cx="3954382" cy="79206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C217A5-4BB8-46CB-A21E-14B6BA5384BC}"/>
              </a:ext>
            </a:extLst>
          </p:cNvPr>
          <p:cNvSpPr/>
          <p:nvPr/>
        </p:nvSpPr>
        <p:spPr>
          <a:xfrm>
            <a:off x="8053548" y="4324057"/>
            <a:ext cx="4163622" cy="90489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-2600604" y="5330872"/>
            <a:ext cx="90342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>
                <a:solidFill>
                  <a:schemeClr val="bg1"/>
                </a:solidFill>
              </a:rPr>
              <a:t>MC Click</a:t>
            </a:r>
            <a:endParaRPr lang="en-GB" sz="4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99A10-6368-449D-BFF0-F0D7D3B21AC4}"/>
              </a:ext>
            </a:extLst>
          </p:cNvPr>
          <p:cNvSpPr/>
          <p:nvPr/>
        </p:nvSpPr>
        <p:spPr>
          <a:xfrm>
            <a:off x="3111431" y="3338286"/>
            <a:ext cx="4297785" cy="2759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4FB48-B2CE-4A74-B265-5022ACAEA1A7}"/>
              </a:ext>
            </a:extLst>
          </p:cNvPr>
          <p:cNvSpPr/>
          <p:nvPr/>
        </p:nvSpPr>
        <p:spPr>
          <a:xfrm>
            <a:off x="6008914" y="2474992"/>
            <a:ext cx="6264710" cy="3618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8AFC07-8F40-494A-A413-20AE0F853438}"/>
              </a:ext>
            </a:extLst>
          </p:cNvPr>
          <p:cNvSpPr/>
          <p:nvPr/>
        </p:nvSpPr>
        <p:spPr>
          <a:xfrm>
            <a:off x="-8669" y="4869442"/>
            <a:ext cx="12286865" cy="12596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C50F-2EB3-4097-8AF1-C1D9D11D7D13}"/>
              </a:ext>
            </a:extLst>
          </p:cNvPr>
          <p:cNvSpPr/>
          <p:nvPr/>
        </p:nvSpPr>
        <p:spPr>
          <a:xfrm>
            <a:off x="6004342" y="2428977"/>
            <a:ext cx="6243393" cy="11851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1799F7-E360-4795-9CE8-8723C8E30C63}"/>
              </a:ext>
            </a:extLst>
          </p:cNvPr>
          <p:cNvSpPr/>
          <p:nvPr/>
        </p:nvSpPr>
        <p:spPr>
          <a:xfrm>
            <a:off x="3333751" y="4375125"/>
            <a:ext cx="8661100" cy="7873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>
                <a:latin typeface="Calibri Light"/>
                <a:cs typeface="Calibri Light"/>
              </a:rPr>
              <a:t>Cloud Access</a:t>
            </a:r>
            <a:endParaRPr lang="en-GB" sz="2800">
              <a:latin typeface="Calibri Light"/>
              <a:cs typeface="Calibri Ligh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F2CFBB-81DB-4B2B-A032-71FECC65C92E}"/>
              </a:ext>
            </a:extLst>
          </p:cNvPr>
          <p:cNvSpPr/>
          <p:nvPr/>
        </p:nvSpPr>
        <p:spPr>
          <a:xfrm>
            <a:off x="-13069" y="4766679"/>
            <a:ext cx="3119928" cy="102763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221506-8FAE-4020-BCF0-F7EF0F851F4B}"/>
              </a:ext>
            </a:extLst>
          </p:cNvPr>
          <p:cNvSpPr/>
          <p:nvPr/>
        </p:nvSpPr>
        <p:spPr>
          <a:xfrm>
            <a:off x="6004342" y="2641599"/>
            <a:ext cx="6183194" cy="643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4800" b="1" dirty="0">
                <a:solidFill>
                  <a:srgbClr val="002060"/>
                </a:solidFill>
                <a:latin typeface="Calibri Light"/>
                <a:cs typeface="Calibri"/>
              </a:rPr>
              <a:t>Enhanced Productivity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1DBA3C-88C2-4DC3-8801-080A7649F53E}"/>
              </a:ext>
            </a:extLst>
          </p:cNvPr>
          <p:cNvSpPr/>
          <p:nvPr/>
        </p:nvSpPr>
        <p:spPr>
          <a:xfrm>
            <a:off x="3333750" y="3469383"/>
            <a:ext cx="8661100" cy="7873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>
                <a:solidFill>
                  <a:schemeClr val="bg1"/>
                </a:solidFill>
                <a:latin typeface="Calibri Light"/>
                <a:cs typeface="Calibri Light"/>
              </a:rPr>
              <a:t>Redefining Processes</a:t>
            </a:r>
            <a:r>
              <a:rPr lang="en-GB" sz="2800">
                <a:solidFill>
                  <a:schemeClr val="bg1"/>
                </a:solidFill>
                <a:latin typeface="Calibri Light"/>
                <a:cs typeface="Calibri Light"/>
              </a:rPr>
              <a:t> </a:t>
            </a:r>
            <a:endParaRPr lang="en-US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A5218-9E35-4EFF-8C09-EE152F1CB5B6}"/>
              </a:ext>
            </a:extLst>
          </p:cNvPr>
          <p:cNvSpPr/>
          <p:nvPr/>
        </p:nvSpPr>
        <p:spPr>
          <a:xfrm>
            <a:off x="3333750" y="5301647"/>
            <a:ext cx="8661100" cy="7873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"/>
              </a:rPr>
              <a:t>Integrated Systems</a:t>
            </a:r>
            <a:endParaRPr lang="en-GB" sz="2800" dirty="0">
              <a:latin typeface="Calibri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C27F84C-55AC-4398-994A-FB9F794FD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6"/>
          <a:stretch/>
        </p:blipFill>
        <p:spPr bwMode="auto">
          <a:xfrm>
            <a:off x="-73" y="1686"/>
            <a:ext cx="12192000" cy="578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-9144" y="5169451"/>
            <a:ext cx="3931957" cy="928833"/>
          </a:xfrm>
          <a:prstGeom prst="rect">
            <a:avLst/>
          </a:prstGeom>
          <a:solidFill>
            <a:srgbClr val="27244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 flipV="1">
            <a:off x="-27430" y="5169450"/>
            <a:ext cx="3954382" cy="79206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C217A5-4BB8-46CB-A21E-14B6BA5384BC}"/>
              </a:ext>
            </a:extLst>
          </p:cNvPr>
          <p:cNvSpPr/>
          <p:nvPr/>
        </p:nvSpPr>
        <p:spPr>
          <a:xfrm>
            <a:off x="8053548" y="4324057"/>
            <a:ext cx="4163622" cy="90489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Light"/>
              <a:cs typeface="Calibri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600604" y="5330872"/>
            <a:ext cx="90342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>
                <a:solidFill>
                  <a:schemeClr val="bg1"/>
                </a:solidFill>
              </a:rPr>
              <a:t>MC Click</a:t>
            </a:r>
            <a:endParaRPr lang="en-GB" sz="4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99A10-6368-449D-BFF0-F0D7D3B21AC4}"/>
              </a:ext>
            </a:extLst>
          </p:cNvPr>
          <p:cNvSpPr/>
          <p:nvPr/>
        </p:nvSpPr>
        <p:spPr>
          <a:xfrm>
            <a:off x="2609991" y="1918607"/>
            <a:ext cx="4908082" cy="41751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4FB48-B2CE-4A74-B265-5022ACAEA1A7}"/>
              </a:ext>
            </a:extLst>
          </p:cNvPr>
          <p:cNvSpPr/>
          <p:nvPr/>
        </p:nvSpPr>
        <p:spPr>
          <a:xfrm>
            <a:off x="6004379" y="1227670"/>
            <a:ext cx="6273780" cy="48699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8AFC07-8F40-494A-A413-20AE0F853438}"/>
              </a:ext>
            </a:extLst>
          </p:cNvPr>
          <p:cNvSpPr/>
          <p:nvPr/>
        </p:nvSpPr>
        <p:spPr>
          <a:xfrm>
            <a:off x="-8669" y="4869442"/>
            <a:ext cx="12286865" cy="12596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C50F-2EB3-4097-8AF1-C1D9D11D7D13}"/>
              </a:ext>
            </a:extLst>
          </p:cNvPr>
          <p:cNvSpPr/>
          <p:nvPr/>
        </p:nvSpPr>
        <p:spPr>
          <a:xfrm>
            <a:off x="6004341" y="1054656"/>
            <a:ext cx="6238858" cy="222833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Light"/>
              <a:cs typeface="Calibri Ligh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1799F7-E360-4795-9CE8-8723C8E30C63}"/>
              </a:ext>
            </a:extLst>
          </p:cNvPr>
          <p:cNvSpPr/>
          <p:nvPr/>
        </p:nvSpPr>
        <p:spPr>
          <a:xfrm>
            <a:off x="2708538" y="5318554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>
                <a:latin typeface="Calibri Light"/>
                <a:cs typeface="Calibri Light"/>
              </a:rPr>
              <a:t>Data-driven interventions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F2CFBB-81DB-4B2B-A032-71FECC65C92E}"/>
              </a:ext>
            </a:extLst>
          </p:cNvPr>
          <p:cNvSpPr/>
          <p:nvPr/>
        </p:nvSpPr>
        <p:spPr>
          <a:xfrm>
            <a:off x="-3997" y="4866465"/>
            <a:ext cx="2616158" cy="10205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1DBA3C-88C2-4DC3-8801-080A7649F53E}"/>
              </a:ext>
            </a:extLst>
          </p:cNvPr>
          <p:cNvSpPr/>
          <p:nvPr/>
        </p:nvSpPr>
        <p:spPr>
          <a:xfrm>
            <a:off x="2708537" y="4474497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>
                <a:latin typeface="Calibri Light"/>
                <a:cs typeface="Calibri Light"/>
              </a:rPr>
              <a:t>Immersive, engaging experiences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A93F1B-9253-4C85-808F-44C728ECDFEB}"/>
              </a:ext>
            </a:extLst>
          </p:cNvPr>
          <p:cNvSpPr/>
          <p:nvPr/>
        </p:nvSpPr>
        <p:spPr>
          <a:xfrm>
            <a:off x="2708537" y="2796695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>
                <a:latin typeface="Calibri Light"/>
                <a:cs typeface="Calibri Light"/>
              </a:rPr>
              <a:t>Instant, personalised feedback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3FB17F-998C-448C-AD8B-83CA70F79523}"/>
              </a:ext>
            </a:extLst>
          </p:cNvPr>
          <p:cNvSpPr/>
          <p:nvPr/>
        </p:nvSpPr>
        <p:spPr>
          <a:xfrm>
            <a:off x="2708536" y="3627967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>
                <a:latin typeface="Calibri Light"/>
                <a:ea typeface="+mn-lt"/>
                <a:cs typeface="Calibri Light"/>
              </a:rPr>
              <a:t>Improved collaboration &amp; comms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AC4CFC-42DD-4D2B-A284-65D4486D35F1}"/>
              </a:ext>
            </a:extLst>
          </p:cNvPr>
          <p:cNvSpPr/>
          <p:nvPr/>
        </p:nvSpPr>
        <p:spPr>
          <a:xfrm>
            <a:off x="2708536" y="1952639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>
                <a:latin typeface="Calibri Light"/>
                <a:cs typeface="Calibri Light"/>
              </a:rPr>
              <a:t>Deeper understanding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98A5CC-9B76-4047-8DFD-32CD03FF03AB}"/>
              </a:ext>
            </a:extLst>
          </p:cNvPr>
          <p:cNvSpPr/>
          <p:nvPr/>
        </p:nvSpPr>
        <p:spPr>
          <a:xfrm>
            <a:off x="5851365" y="1277174"/>
            <a:ext cx="6183194" cy="643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4800" b="1">
                <a:solidFill>
                  <a:schemeClr val="accent1"/>
                </a:solidFill>
                <a:latin typeface="Calibri Light"/>
                <a:cs typeface="Calibri Light"/>
              </a:rPr>
              <a:t>Innovative </a:t>
            </a:r>
            <a:r>
              <a:rPr lang="en-GB" sz="4800">
                <a:solidFill>
                  <a:schemeClr val="accent1"/>
                </a:solidFill>
                <a:latin typeface="Calibri Light"/>
                <a:cs typeface="Calibri Light"/>
              </a:rPr>
              <a:t>Education 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5AB353-223D-43B5-8223-29C5D12F4A50}"/>
              </a:ext>
            </a:extLst>
          </p:cNvPr>
          <p:cNvSpPr/>
          <p:nvPr/>
        </p:nvSpPr>
        <p:spPr>
          <a:xfrm>
            <a:off x="2613109" y="1827535"/>
            <a:ext cx="3396301" cy="92980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1135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0943C40-C85A-4FDD-B1BD-4E6F8D500C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78" r="10" b="-275"/>
          <a:stretch/>
        </p:blipFill>
        <p:spPr>
          <a:xfrm>
            <a:off x="0" y="-3027426"/>
            <a:ext cx="12192004" cy="91365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C217A5-4BB8-46CB-A21E-14B6BA5384BC}"/>
              </a:ext>
            </a:extLst>
          </p:cNvPr>
          <p:cNvSpPr/>
          <p:nvPr/>
        </p:nvSpPr>
        <p:spPr>
          <a:xfrm>
            <a:off x="8053548" y="4324057"/>
            <a:ext cx="4163622" cy="90489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99A10-6368-449D-BFF0-F0D7D3B21AC4}"/>
              </a:ext>
            </a:extLst>
          </p:cNvPr>
          <p:cNvSpPr/>
          <p:nvPr/>
        </p:nvSpPr>
        <p:spPr>
          <a:xfrm>
            <a:off x="2379495" y="2675678"/>
            <a:ext cx="5029721" cy="3517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4FB48-B2CE-4A74-B265-5022ACAEA1A7}"/>
              </a:ext>
            </a:extLst>
          </p:cNvPr>
          <p:cNvSpPr/>
          <p:nvPr/>
        </p:nvSpPr>
        <p:spPr>
          <a:xfrm>
            <a:off x="6008914" y="2093993"/>
            <a:ext cx="6270231" cy="39990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8AFC07-8F40-494A-A413-20AE0F853438}"/>
              </a:ext>
            </a:extLst>
          </p:cNvPr>
          <p:cNvSpPr/>
          <p:nvPr/>
        </p:nvSpPr>
        <p:spPr>
          <a:xfrm>
            <a:off x="2537103" y="4860783"/>
            <a:ext cx="9741093" cy="12683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C50F-2EB3-4097-8AF1-C1D9D11D7D13}"/>
              </a:ext>
            </a:extLst>
          </p:cNvPr>
          <p:cNvSpPr/>
          <p:nvPr/>
        </p:nvSpPr>
        <p:spPr>
          <a:xfrm>
            <a:off x="6004342" y="1987238"/>
            <a:ext cx="6243393" cy="11851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1799F7-E360-4795-9CE8-8723C8E30C63}"/>
              </a:ext>
            </a:extLst>
          </p:cNvPr>
          <p:cNvSpPr/>
          <p:nvPr/>
        </p:nvSpPr>
        <p:spPr>
          <a:xfrm>
            <a:off x="2826467" y="4558723"/>
            <a:ext cx="9168384" cy="6921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>
                <a:latin typeface="Calibri Light"/>
                <a:cs typeface="Calibri Light"/>
              </a:rPr>
              <a:t>Enhanced business productivity</a:t>
            </a:r>
            <a:endParaRPr lang="en-US" b="1">
              <a:latin typeface="Calibri Light"/>
              <a:cs typeface="Calibri Ligh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F2CFBB-81DB-4B2B-A032-71FECC65C92E}"/>
              </a:ext>
            </a:extLst>
          </p:cNvPr>
          <p:cNvSpPr/>
          <p:nvPr/>
        </p:nvSpPr>
        <p:spPr>
          <a:xfrm>
            <a:off x="2376840" y="2619225"/>
            <a:ext cx="3667619" cy="119369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Light"/>
              <a:cs typeface="Calibri Ligh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221506-8FAE-4020-BCF0-F7EF0F851F4B}"/>
              </a:ext>
            </a:extLst>
          </p:cNvPr>
          <p:cNvSpPr/>
          <p:nvPr/>
        </p:nvSpPr>
        <p:spPr>
          <a:xfrm>
            <a:off x="6004342" y="2128077"/>
            <a:ext cx="6183194" cy="643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6000" b="1">
                <a:solidFill>
                  <a:schemeClr val="accent1"/>
                </a:solidFill>
                <a:latin typeface="Calibri Light"/>
                <a:cs typeface="Calibri Light"/>
              </a:rPr>
              <a:t>Transformation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1DBA3C-88C2-4DC3-8801-080A7649F53E}"/>
              </a:ext>
            </a:extLst>
          </p:cNvPr>
          <p:cNvSpPr/>
          <p:nvPr/>
        </p:nvSpPr>
        <p:spPr>
          <a:xfrm>
            <a:off x="2826466" y="3728453"/>
            <a:ext cx="9168384" cy="6921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>
                <a:latin typeface="Calibri Light"/>
                <a:ea typeface="+mn-lt"/>
                <a:cs typeface="Calibri Light"/>
              </a:rPr>
              <a:t>Highly employable learners</a:t>
            </a:r>
            <a:endParaRPr lang="en-US" b="1">
              <a:latin typeface="Calibri Light"/>
              <a:cs typeface="Calibri Ligh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A5218-9E35-4EFF-8C09-EE152F1CB5B6}"/>
              </a:ext>
            </a:extLst>
          </p:cNvPr>
          <p:cNvSpPr/>
          <p:nvPr/>
        </p:nvSpPr>
        <p:spPr>
          <a:xfrm>
            <a:off x="2826466" y="5422874"/>
            <a:ext cx="9168384" cy="6748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>
                <a:latin typeface="Calibri Light"/>
                <a:ea typeface="+mn-lt"/>
                <a:cs typeface="Calibri Light"/>
              </a:rPr>
              <a:t>Innovative digital education</a:t>
            </a:r>
            <a:r>
              <a:rPr lang="en-GB" sz="4400">
                <a:latin typeface="Calibri Light"/>
                <a:ea typeface="+mn-lt"/>
                <a:cs typeface="Calibri Light"/>
              </a:rPr>
              <a:t> </a:t>
            </a:r>
            <a:endParaRPr lang="en-US">
              <a:latin typeface="Calibri Light"/>
              <a:cs typeface="Calibri Ligh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AA3630-F4A6-4783-A379-62557E820A19}"/>
              </a:ext>
            </a:extLst>
          </p:cNvPr>
          <p:cNvSpPr/>
          <p:nvPr/>
        </p:nvSpPr>
        <p:spPr>
          <a:xfrm>
            <a:off x="2826465" y="2843467"/>
            <a:ext cx="9168384" cy="7181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3600" b="1">
                <a:latin typeface="Calibri Light"/>
                <a:ea typeface="+mn-lt"/>
                <a:cs typeface="Calibri Light"/>
              </a:rPr>
              <a:t>Equality and digital accessibility for all learners</a:t>
            </a:r>
            <a:endParaRPr lang="en-US" sz="3600" b="1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64522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0484A2FF-0903-44F7-BD1D-400A0A5EB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" t="22" r="15" b="12153"/>
          <a:stretch/>
        </p:blipFill>
        <p:spPr>
          <a:xfrm>
            <a:off x="-4167" y="-1485"/>
            <a:ext cx="12196769" cy="60997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817604" y="5048321"/>
            <a:ext cx="2412815" cy="1099761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83955" y="4755410"/>
            <a:ext cx="6010627" cy="1401773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8669" y="5379811"/>
            <a:ext cx="3885802" cy="762724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83E52B-4961-4768-A291-181EA24794C7}"/>
              </a:ext>
            </a:extLst>
          </p:cNvPr>
          <p:cNvSpPr/>
          <p:nvPr/>
        </p:nvSpPr>
        <p:spPr>
          <a:xfrm>
            <a:off x="4110172" y="5133701"/>
            <a:ext cx="7929427" cy="813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200" b="1" dirty="0">
                <a:solidFill>
                  <a:schemeClr val="bg1"/>
                </a:solidFill>
                <a:latin typeface="Calibri Light"/>
                <a:cs typeface="Calibri"/>
              </a:rPr>
              <a:t>Progress</a:t>
            </a:r>
            <a:endParaRPr lang="en-GB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>
            <a:off x="-29029" y="5321354"/>
            <a:ext cx="3917965" cy="67982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>
            <a:off x="6183865" y="4682490"/>
            <a:ext cx="6057890" cy="94232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12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62F129-C789-4270-AA03-B0855B77BA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78" r="10" b="-275"/>
          <a:stretch/>
        </p:blipFill>
        <p:spPr>
          <a:xfrm>
            <a:off x="0" y="-3027426"/>
            <a:ext cx="12192004" cy="91365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9144" y="5169451"/>
            <a:ext cx="3931957" cy="928833"/>
          </a:xfrm>
          <a:prstGeom prst="rect">
            <a:avLst/>
          </a:prstGeom>
          <a:solidFill>
            <a:srgbClr val="27244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 flipV="1">
            <a:off x="-27430" y="5169450"/>
            <a:ext cx="3954382" cy="79206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C217A5-4BB8-46CB-A21E-14B6BA5384BC}"/>
              </a:ext>
            </a:extLst>
          </p:cNvPr>
          <p:cNvSpPr/>
          <p:nvPr/>
        </p:nvSpPr>
        <p:spPr>
          <a:xfrm>
            <a:off x="8053548" y="4324057"/>
            <a:ext cx="4163622" cy="90489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-2600604" y="5330872"/>
            <a:ext cx="90342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MC Click</a:t>
            </a:r>
            <a:endParaRPr lang="en-GB" sz="44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99A10-6368-449D-BFF0-F0D7D3B21AC4}"/>
              </a:ext>
            </a:extLst>
          </p:cNvPr>
          <p:cNvSpPr/>
          <p:nvPr/>
        </p:nvSpPr>
        <p:spPr>
          <a:xfrm>
            <a:off x="2492063" y="3338286"/>
            <a:ext cx="4917153" cy="2759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4FB48-B2CE-4A74-B265-5022ACAEA1A7}"/>
              </a:ext>
            </a:extLst>
          </p:cNvPr>
          <p:cNvSpPr/>
          <p:nvPr/>
        </p:nvSpPr>
        <p:spPr>
          <a:xfrm>
            <a:off x="6008914" y="2474992"/>
            <a:ext cx="6264710" cy="3618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8AFC07-8F40-494A-A413-20AE0F853438}"/>
              </a:ext>
            </a:extLst>
          </p:cNvPr>
          <p:cNvSpPr/>
          <p:nvPr/>
        </p:nvSpPr>
        <p:spPr>
          <a:xfrm>
            <a:off x="-8669" y="4869442"/>
            <a:ext cx="12286865" cy="12596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C50F-2EB3-4097-8AF1-C1D9D11D7D13}"/>
              </a:ext>
            </a:extLst>
          </p:cNvPr>
          <p:cNvSpPr/>
          <p:nvPr/>
        </p:nvSpPr>
        <p:spPr>
          <a:xfrm>
            <a:off x="6004342" y="2428977"/>
            <a:ext cx="6243393" cy="11851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1799F7-E360-4795-9CE8-8723C8E30C63}"/>
              </a:ext>
            </a:extLst>
          </p:cNvPr>
          <p:cNvSpPr/>
          <p:nvPr/>
        </p:nvSpPr>
        <p:spPr>
          <a:xfrm>
            <a:off x="2826467" y="4375125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"/>
              </a:rPr>
              <a:t>Improved training and support</a:t>
            </a:r>
            <a:endParaRPr lang="en-GB" sz="4400" dirty="0" err="1">
              <a:latin typeface="Calibri Light"/>
              <a:cs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F2CFBB-81DB-4B2B-A032-71FECC65C92E}"/>
              </a:ext>
            </a:extLst>
          </p:cNvPr>
          <p:cNvSpPr/>
          <p:nvPr/>
        </p:nvSpPr>
        <p:spPr>
          <a:xfrm>
            <a:off x="-13069" y="4766679"/>
            <a:ext cx="2507302" cy="10205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221506-8FAE-4020-BCF0-F7EF0F851F4B}"/>
              </a:ext>
            </a:extLst>
          </p:cNvPr>
          <p:cNvSpPr/>
          <p:nvPr/>
        </p:nvSpPr>
        <p:spPr>
          <a:xfrm>
            <a:off x="6004342" y="2641599"/>
            <a:ext cx="6183194" cy="643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4800" b="1" dirty="0">
                <a:solidFill>
                  <a:schemeClr val="accent1"/>
                </a:solidFill>
                <a:latin typeface="Calibri Light"/>
                <a:cs typeface="Calibri"/>
              </a:rPr>
              <a:t>Digital Requirements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1DBA3C-88C2-4DC3-8801-080A7649F53E}"/>
              </a:ext>
            </a:extLst>
          </p:cNvPr>
          <p:cNvSpPr/>
          <p:nvPr/>
        </p:nvSpPr>
        <p:spPr>
          <a:xfrm>
            <a:off x="2826466" y="3431283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solidFill>
                  <a:schemeClr val="bg1"/>
                </a:solidFill>
                <a:latin typeface="Calibri Light"/>
                <a:cs typeface="Calibri"/>
              </a:rPr>
              <a:t>Improved access to digital</a:t>
            </a:r>
            <a:r>
              <a:rPr lang="en-GB" sz="2800" dirty="0">
                <a:cs typeface="Calibri"/>
              </a:rPr>
              <a:t> </a:t>
            </a:r>
            <a:endParaRPr lang="en-US" dirty="0">
              <a:cs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A5218-9E35-4EFF-8C09-EE152F1CB5B6}"/>
              </a:ext>
            </a:extLst>
          </p:cNvPr>
          <p:cNvSpPr/>
          <p:nvPr/>
        </p:nvSpPr>
        <p:spPr>
          <a:xfrm>
            <a:off x="2826466" y="5301647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"/>
              </a:rPr>
              <a:t>Fewer, more intuitive systems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CC7EF45-2298-4516-8F01-05285180A378}"/>
                  </a:ext>
                </a:extLst>
              </p14:cNvPr>
              <p14:cNvContentPartPr/>
              <p14:nvPr/>
            </p14:nvContentPartPr>
            <p14:xfrm>
              <a:off x="1535906" y="720328"/>
              <a:ext cx="9524" cy="9524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CC7EF45-2298-4516-8F01-05285180A37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9706" y="244128"/>
                <a:ext cx="952400" cy="95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09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62F129-C789-4270-AA03-B0855B77BA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78" r="10" b="-275"/>
          <a:stretch/>
        </p:blipFill>
        <p:spPr>
          <a:xfrm>
            <a:off x="0" y="-3027426"/>
            <a:ext cx="12192004" cy="91365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9144" y="5169451"/>
            <a:ext cx="3931957" cy="928833"/>
          </a:xfrm>
          <a:prstGeom prst="rect">
            <a:avLst/>
          </a:prstGeom>
          <a:solidFill>
            <a:srgbClr val="27244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 flipV="1">
            <a:off x="-27430" y="5169450"/>
            <a:ext cx="3954382" cy="79206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C217A5-4BB8-46CB-A21E-14B6BA5384BC}"/>
              </a:ext>
            </a:extLst>
          </p:cNvPr>
          <p:cNvSpPr/>
          <p:nvPr/>
        </p:nvSpPr>
        <p:spPr>
          <a:xfrm>
            <a:off x="8053548" y="4324057"/>
            <a:ext cx="4163622" cy="90489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-2600604" y="5330872"/>
            <a:ext cx="90342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MC Click</a:t>
            </a:r>
            <a:endParaRPr lang="en-GB" sz="44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99A10-6368-449D-BFF0-F0D7D3B21AC4}"/>
              </a:ext>
            </a:extLst>
          </p:cNvPr>
          <p:cNvSpPr/>
          <p:nvPr/>
        </p:nvSpPr>
        <p:spPr>
          <a:xfrm>
            <a:off x="2492063" y="3338286"/>
            <a:ext cx="4917153" cy="2759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4FB48-B2CE-4A74-B265-5022ACAEA1A7}"/>
              </a:ext>
            </a:extLst>
          </p:cNvPr>
          <p:cNvSpPr/>
          <p:nvPr/>
        </p:nvSpPr>
        <p:spPr>
          <a:xfrm>
            <a:off x="6008914" y="2474992"/>
            <a:ext cx="6264710" cy="3618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8AFC07-8F40-494A-A413-20AE0F853438}"/>
              </a:ext>
            </a:extLst>
          </p:cNvPr>
          <p:cNvSpPr/>
          <p:nvPr/>
        </p:nvSpPr>
        <p:spPr>
          <a:xfrm>
            <a:off x="-8669" y="4869442"/>
            <a:ext cx="12286865" cy="12596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C50F-2EB3-4097-8AF1-C1D9D11D7D13}"/>
              </a:ext>
            </a:extLst>
          </p:cNvPr>
          <p:cNvSpPr/>
          <p:nvPr/>
        </p:nvSpPr>
        <p:spPr>
          <a:xfrm>
            <a:off x="6004342" y="2428977"/>
            <a:ext cx="6243393" cy="11851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1799F7-E360-4795-9CE8-8723C8E30C63}"/>
              </a:ext>
            </a:extLst>
          </p:cNvPr>
          <p:cNvSpPr/>
          <p:nvPr/>
        </p:nvSpPr>
        <p:spPr>
          <a:xfrm>
            <a:off x="2826467" y="4375125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"/>
              </a:rPr>
              <a:t>Improved training and support</a:t>
            </a:r>
            <a:endParaRPr lang="en-GB" sz="4400" dirty="0" err="1">
              <a:latin typeface="Calibri Light"/>
              <a:cs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F2CFBB-81DB-4B2B-A032-71FECC65C92E}"/>
              </a:ext>
            </a:extLst>
          </p:cNvPr>
          <p:cNvSpPr/>
          <p:nvPr/>
        </p:nvSpPr>
        <p:spPr>
          <a:xfrm>
            <a:off x="-13069" y="4766679"/>
            <a:ext cx="2507302" cy="10205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221506-8FAE-4020-BCF0-F7EF0F851F4B}"/>
              </a:ext>
            </a:extLst>
          </p:cNvPr>
          <p:cNvSpPr/>
          <p:nvPr/>
        </p:nvSpPr>
        <p:spPr>
          <a:xfrm>
            <a:off x="6004342" y="2641599"/>
            <a:ext cx="6183194" cy="643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4800" b="1" dirty="0">
                <a:solidFill>
                  <a:schemeClr val="accent1"/>
                </a:solidFill>
                <a:latin typeface="Calibri Light"/>
                <a:cs typeface="Calibri"/>
              </a:rPr>
              <a:t>Digital Requirements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1DBA3C-88C2-4DC3-8801-080A7649F53E}"/>
              </a:ext>
            </a:extLst>
          </p:cNvPr>
          <p:cNvSpPr/>
          <p:nvPr/>
        </p:nvSpPr>
        <p:spPr>
          <a:xfrm>
            <a:off x="2826466" y="3431283"/>
            <a:ext cx="9168384" cy="7873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solidFill>
                  <a:schemeClr val="bg1"/>
                </a:solidFill>
                <a:latin typeface="Calibri Light"/>
                <a:cs typeface="Calibri"/>
              </a:rPr>
              <a:t>Improved access to digital</a:t>
            </a:r>
            <a:r>
              <a:rPr lang="en-GB" sz="2800" dirty="0">
                <a:cs typeface="Calibri"/>
              </a:rPr>
              <a:t> </a:t>
            </a:r>
            <a:endParaRPr lang="en-US" dirty="0">
              <a:cs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A5218-9E35-4EFF-8C09-EE152F1CB5B6}"/>
              </a:ext>
            </a:extLst>
          </p:cNvPr>
          <p:cNvSpPr/>
          <p:nvPr/>
        </p:nvSpPr>
        <p:spPr>
          <a:xfrm>
            <a:off x="2826466" y="5301647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"/>
              </a:rPr>
              <a:t>Fewer, more intuitive systems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CC7EF45-2298-4516-8F01-05285180A378}"/>
                  </a:ext>
                </a:extLst>
              </p14:cNvPr>
              <p14:cNvContentPartPr/>
              <p14:nvPr/>
            </p14:nvContentPartPr>
            <p14:xfrm>
              <a:off x="1535906" y="720328"/>
              <a:ext cx="9524" cy="9524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CC7EF45-2298-4516-8F01-05285180A37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9706" y="244128"/>
                <a:ext cx="952400" cy="95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080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3C1603CC-F6D2-FF80-8E57-24C877B47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595" y="2336421"/>
            <a:ext cx="5819078" cy="184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832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text, electronics, case&#10;&#10;Description automatically generated">
            <a:extLst>
              <a:ext uri="{FF2B5EF4-FFF2-40B4-BE49-F238E27FC236}">
                <a16:creationId xmlns:a16="http://schemas.microsoft.com/office/drawing/2014/main" id="{DC7BA66A-EE3C-37D3-9413-AE12DDC6A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32" y="47735"/>
            <a:ext cx="10762785" cy="603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933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, computer, computer, electronics&#10;&#10;Description automatically generated">
            <a:extLst>
              <a:ext uri="{FF2B5EF4-FFF2-40B4-BE49-F238E27FC236}">
                <a16:creationId xmlns:a16="http://schemas.microsoft.com/office/drawing/2014/main" id="{9A252B16-2BDA-F36C-823A-032F353F9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49" y="1272"/>
            <a:ext cx="10827834" cy="607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376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text, indoor, electronics&#10;&#10;Description automatically generated">
            <a:extLst>
              <a:ext uri="{FF2B5EF4-FFF2-40B4-BE49-F238E27FC236}">
                <a16:creationId xmlns:a16="http://schemas.microsoft.com/office/drawing/2014/main" id="{2289DF4C-FFC5-200B-FE37-475FA0A3C8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38" r="-86" b="-154"/>
          <a:stretch/>
        </p:blipFill>
        <p:spPr>
          <a:xfrm>
            <a:off x="1462668" y="1272"/>
            <a:ext cx="9340756" cy="608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13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F1D7408E-BE3D-4B67-BEC9-36239F660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42875"/>
            <a:ext cx="6229350" cy="5238750"/>
          </a:xfrm>
          <a:prstGeom prst="rect">
            <a:avLst/>
          </a:prstGeom>
        </p:spPr>
      </p:pic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21902855-9ABA-4E52-B1E4-2E7D68A6A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484" y="71437"/>
            <a:ext cx="5269707" cy="597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305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65B098-065B-4746-9B5B-D4E3C3E3D35A}"/>
              </a:ext>
            </a:extLst>
          </p:cNvPr>
          <p:cNvSpPr/>
          <p:nvPr/>
        </p:nvSpPr>
        <p:spPr>
          <a:xfrm>
            <a:off x="5433960" y="-12236"/>
            <a:ext cx="1323251" cy="281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Light"/>
              <a:cs typeface="Calibri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600604" y="5330872"/>
            <a:ext cx="90342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>
                <a:solidFill>
                  <a:schemeClr val="bg1"/>
                </a:solidFill>
              </a:rPr>
              <a:t>MC Click</a:t>
            </a:r>
            <a:endParaRPr lang="en-GB" sz="4400" b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D70C1C7B-69E9-E1EB-6B81-9E06B45E3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18" y="124763"/>
            <a:ext cx="7426712" cy="2352424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0A731AF-B913-A94A-2AB2-8B36FF93D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1231872"/>
              </p:ext>
            </p:extLst>
          </p:nvPr>
        </p:nvGraphicFramePr>
        <p:xfrm>
          <a:off x="2211658" y="2676292"/>
          <a:ext cx="8524846" cy="3090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6115">
                  <a:extLst>
                    <a:ext uri="{9D8B030D-6E8A-4147-A177-3AD203B41FA5}">
                      <a16:colId xmlns:a16="http://schemas.microsoft.com/office/drawing/2014/main" val="4002048641"/>
                    </a:ext>
                  </a:extLst>
                </a:gridCol>
                <a:gridCol w="2146115">
                  <a:extLst>
                    <a:ext uri="{9D8B030D-6E8A-4147-A177-3AD203B41FA5}">
                      <a16:colId xmlns:a16="http://schemas.microsoft.com/office/drawing/2014/main" val="3683751642"/>
                    </a:ext>
                  </a:extLst>
                </a:gridCol>
                <a:gridCol w="2235537">
                  <a:extLst>
                    <a:ext uri="{9D8B030D-6E8A-4147-A177-3AD203B41FA5}">
                      <a16:colId xmlns:a16="http://schemas.microsoft.com/office/drawing/2014/main" val="4089860668"/>
                    </a:ext>
                  </a:extLst>
                </a:gridCol>
                <a:gridCol w="1997079">
                  <a:extLst>
                    <a:ext uri="{9D8B030D-6E8A-4147-A177-3AD203B41FA5}">
                      <a16:colId xmlns:a16="http://schemas.microsoft.com/office/drawing/2014/main" val="267217023"/>
                    </a:ext>
                  </a:extLst>
                </a:gridCol>
              </a:tblGrid>
              <a:tr h="95714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3200" dirty="0">
                          <a:effectLst/>
                          <a:latin typeface="Calibri"/>
                        </a:rPr>
                        <a:t>Academic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3200" dirty="0">
                          <a:effectLst/>
                          <a:latin typeface="Calibri"/>
                        </a:rPr>
                        <a:t>2021/22 ​</a:t>
                      </a:r>
                      <a:endParaRPr lang="en-US" sz="3200" b="1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3200" dirty="0">
                          <a:effectLst/>
                          <a:latin typeface="Calibri Light"/>
                        </a:rPr>
                        <a:t> </a:t>
                      </a:r>
                      <a:r>
                        <a:rPr lang="en-US" sz="3200" dirty="0">
                          <a:effectLst/>
                          <a:latin typeface="Calibri"/>
                        </a:rPr>
                        <a:t>2022/23​</a:t>
                      </a:r>
                      <a:endParaRPr lang="en-US" sz="3200" b="1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3200" dirty="0">
                          <a:effectLst/>
                          <a:latin typeface="Calibri"/>
                        </a:rPr>
                        <a:t>2023/24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357260"/>
                  </a:ext>
                </a:extLst>
              </a:tr>
              <a:tr h="95714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3200" b="1" dirty="0">
                          <a:effectLst/>
                          <a:latin typeface="Calibri"/>
                        </a:rPr>
                        <a:t>Devices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3200" b="0" i="0" u="none" strike="noStrike" noProof="0" dirty="0">
                          <a:effectLst/>
                          <a:latin typeface="Calibri Light"/>
                        </a:rPr>
                        <a:t>3639  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3200" b="0" i="0" u="none" strike="noStrike" noProof="0" dirty="0">
                          <a:effectLst/>
                          <a:latin typeface="Calibri Light"/>
                        </a:rPr>
                        <a:t>4500  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3200" b="0" i="0" u="none" strike="noStrike" noProof="0" dirty="0">
                          <a:effectLst/>
                          <a:latin typeface="Calibri Light"/>
                        </a:rPr>
                        <a:t>5500  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956458"/>
                  </a:ext>
                </a:extLst>
              </a:tr>
              <a:tr h="95714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3200" b="1" dirty="0">
                          <a:effectLst/>
                          <a:latin typeface="Calibri"/>
                        </a:rPr>
                        <a:t>Capital Investment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3200" dirty="0">
                          <a:effectLst/>
                          <a:latin typeface="Calibri Light"/>
                        </a:rPr>
                        <a:t> ​£2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3200" dirty="0">
                          <a:effectLst/>
                          <a:latin typeface="Calibri Light"/>
                        </a:rPr>
                        <a:t>£1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3200" dirty="0">
                          <a:effectLst/>
                          <a:latin typeface="Calibri Light"/>
                        </a:rPr>
                        <a:t>£1 million 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7048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83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65B098-065B-4746-9B5B-D4E3C3E3D35A}"/>
              </a:ext>
            </a:extLst>
          </p:cNvPr>
          <p:cNvSpPr/>
          <p:nvPr/>
        </p:nvSpPr>
        <p:spPr>
          <a:xfrm>
            <a:off x="5433960" y="-12236"/>
            <a:ext cx="1323251" cy="2819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Light"/>
              <a:cs typeface="Calibri Ligh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9144" y="5169451"/>
            <a:ext cx="3931957" cy="928833"/>
          </a:xfrm>
          <a:prstGeom prst="rect">
            <a:avLst/>
          </a:prstGeom>
          <a:solidFill>
            <a:srgbClr val="27244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 flipV="1">
            <a:off x="-27430" y="5169450"/>
            <a:ext cx="3954382" cy="79206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C217A5-4BB8-46CB-A21E-14B6BA5384BC}"/>
              </a:ext>
            </a:extLst>
          </p:cNvPr>
          <p:cNvSpPr/>
          <p:nvPr/>
        </p:nvSpPr>
        <p:spPr>
          <a:xfrm>
            <a:off x="8053548" y="4324057"/>
            <a:ext cx="4163622" cy="90489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Light"/>
              <a:cs typeface="Calibri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600604" y="5330872"/>
            <a:ext cx="90342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>
                <a:solidFill>
                  <a:schemeClr val="bg1"/>
                </a:solidFill>
              </a:rPr>
              <a:t>MC Click</a:t>
            </a:r>
            <a:endParaRPr lang="en-GB" sz="4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99A10-6368-449D-BFF0-F0D7D3B21AC4}"/>
              </a:ext>
            </a:extLst>
          </p:cNvPr>
          <p:cNvSpPr/>
          <p:nvPr/>
        </p:nvSpPr>
        <p:spPr>
          <a:xfrm>
            <a:off x="2492063" y="3338286"/>
            <a:ext cx="4917153" cy="2759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4FB48-B2CE-4A74-B265-5022ACAEA1A7}"/>
              </a:ext>
            </a:extLst>
          </p:cNvPr>
          <p:cNvSpPr/>
          <p:nvPr/>
        </p:nvSpPr>
        <p:spPr>
          <a:xfrm>
            <a:off x="6008914" y="2474992"/>
            <a:ext cx="6264710" cy="3618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8AFC07-8F40-494A-A413-20AE0F853438}"/>
              </a:ext>
            </a:extLst>
          </p:cNvPr>
          <p:cNvSpPr/>
          <p:nvPr/>
        </p:nvSpPr>
        <p:spPr>
          <a:xfrm>
            <a:off x="-8669" y="4869442"/>
            <a:ext cx="12286865" cy="12596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C50F-2EB3-4097-8AF1-C1D9D11D7D13}"/>
              </a:ext>
            </a:extLst>
          </p:cNvPr>
          <p:cNvSpPr/>
          <p:nvPr/>
        </p:nvSpPr>
        <p:spPr>
          <a:xfrm>
            <a:off x="6004342" y="2428977"/>
            <a:ext cx="6243393" cy="11851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Light"/>
              <a:cs typeface="Calibri Ligh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1799F7-E360-4795-9CE8-8723C8E30C63}"/>
              </a:ext>
            </a:extLst>
          </p:cNvPr>
          <p:cNvSpPr/>
          <p:nvPr/>
        </p:nvSpPr>
        <p:spPr>
          <a:xfrm>
            <a:off x="2826467" y="4375125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 Light"/>
              </a:rPr>
              <a:t>Impact:</a:t>
            </a:r>
            <a:r>
              <a:rPr lang="en-GB" sz="4400" dirty="0">
                <a:latin typeface="Calibri Light"/>
                <a:cs typeface="Calibri Light"/>
              </a:rPr>
              <a:t> 90% agreed benefitted T &amp; L</a:t>
            </a:r>
            <a:endParaRPr lang="en-GB" sz="2800" dirty="0">
              <a:latin typeface="Calibri Light"/>
              <a:cs typeface="Calibri Ligh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F2CFBB-81DB-4B2B-A032-71FECC65C92E}"/>
              </a:ext>
            </a:extLst>
          </p:cNvPr>
          <p:cNvSpPr/>
          <p:nvPr/>
        </p:nvSpPr>
        <p:spPr>
          <a:xfrm>
            <a:off x="-13069" y="4766679"/>
            <a:ext cx="2507302" cy="10205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221506-8FAE-4020-BCF0-F7EF0F851F4B}"/>
              </a:ext>
            </a:extLst>
          </p:cNvPr>
          <p:cNvSpPr/>
          <p:nvPr/>
        </p:nvSpPr>
        <p:spPr>
          <a:xfrm>
            <a:off x="5977128" y="2650670"/>
            <a:ext cx="6296586" cy="643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4400" b="1" dirty="0">
                <a:solidFill>
                  <a:schemeClr val="accent1"/>
                </a:solidFill>
                <a:latin typeface="Calibri Light"/>
                <a:cs typeface="Calibri Light"/>
              </a:rPr>
              <a:t>Devices for all</a:t>
            </a:r>
            <a:r>
              <a:rPr lang="en-GB" sz="2000" b="1" dirty="0">
                <a:solidFill>
                  <a:schemeClr val="accent1"/>
                </a:solidFill>
                <a:latin typeface="Calibri Light"/>
                <a:cs typeface="Calibri Light"/>
              </a:rPr>
              <a:t>*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1DBA3C-88C2-4DC3-8801-080A7649F53E}"/>
              </a:ext>
            </a:extLst>
          </p:cNvPr>
          <p:cNvSpPr/>
          <p:nvPr/>
        </p:nvSpPr>
        <p:spPr>
          <a:xfrm>
            <a:off x="2826466" y="3431283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solidFill>
                  <a:schemeClr val="bg1"/>
                </a:solidFill>
                <a:latin typeface="Calibri Light"/>
                <a:cs typeface="Calibri Light"/>
              </a:rPr>
              <a:t>Overview: </a:t>
            </a:r>
            <a:r>
              <a:rPr lang="en-GB" sz="4400" dirty="0">
                <a:solidFill>
                  <a:schemeClr val="bg1"/>
                </a:solidFill>
                <a:latin typeface="Calibri Light"/>
                <a:cs typeface="Calibri Light"/>
              </a:rPr>
              <a:t>3639 1-1 devices deployed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A5218-9E35-4EFF-8C09-EE152F1CB5B6}"/>
              </a:ext>
            </a:extLst>
          </p:cNvPr>
          <p:cNvSpPr/>
          <p:nvPr/>
        </p:nvSpPr>
        <p:spPr>
          <a:xfrm>
            <a:off x="2826466" y="5301647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 Light"/>
              </a:rPr>
              <a:t>Challenges: </a:t>
            </a:r>
            <a:r>
              <a:rPr lang="en-GB" sz="4400" dirty="0">
                <a:latin typeface="Calibri Light"/>
                <a:cs typeface="Calibri Light"/>
              </a:rPr>
              <a:t>Equity &amp;</a:t>
            </a:r>
            <a:r>
              <a:rPr lang="en-GB" sz="4400" b="1" dirty="0">
                <a:latin typeface="Calibri Light"/>
                <a:cs typeface="Calibri Light"/>
              </a:rPr>
              <a:t> </a:t>
            </a:r>
            <a:r>
              <a:rPr lang="en-GB" sz="4400" dirty="0">
                <a:latin typeface="Calibri Light"/>
                <a:cs typeface="Calibri Light"/>
              </a:rPr>
              <a:t>Infrastructure </a:t>
            </a:r>
            <a:r>
              <a:rPr lang="en-GB" sz="4400" b="1" dirty="0">
                <a:latin typeface="Calibri Light"/>
                <a:cs typeface="Calibri Light"/>
              </a:rPr>
              <a:t> </a:t>
            </a:r>
            <a:endParaRPr lang="en-GB" sz="2800" dirty="0">
              <a:latin typeface="Calibri Light"/>
              <a:cs typeface="Calibri Light"/>
            </a:endParaRPr>
          </a:p>
        </p:txBody>
      </p:sp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D70C1C7B-69E9-E1EB-6B81-9E06B45E3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97" y="124762"/>
            <a:ext cx="7426712" cy="235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1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62F129-C789-4270-AA03-B0855B77BA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78" r="10" b="-275"/>
          <a:stretch/>
        </p:blipFill>
        <p:spPr>
          <a:xfrm>
            <a:off x="0" y="-3027426"/>
            <a:ext cx="12192004" cy="91365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9144" y="5169451"/>
            <a:ext cx="3931957" cy="928833"/>
          </a:xfrm>
          <a:prstGeom prst="rect">
            <a:avLst/>
          </a:prstGeom>
          <a:solidFill>
            <a:srgbClr val="27244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 flipV="1">
            <a:off x="-27430" y="5169450"/>
            <a:ext cx="3954382" cy="79206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C217A5-4BB8-46CB-A21E-14B6BA5384BC}"/>
              </a:ext>
            </a:extLst>
          </p:cNvPr>
          <p:cNvSpPr/>
          <p:nvPr/>
        </p:nvSpPr>
        <p:spPr>
          <a:xfrm>
            <a:off x="8053548" y="4324057"/>
            <a:ext cx="4163622" cy="90489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-2600604" y="5330872"/>
            <a:ext cx="90342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MC Click</a:t>
            </a:r>
            <a:endParaRPr lang="en-GB" sz="44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99A10-6368-449D-BFF0-F0D7D3B21AC4}"/>
              </a:ext>
            </a:extLst>
          </p:cNvPr>
          <p:cNvSpPr/>
          <p:nvPr/>
        </p:nvSpPr>
        <p:spPr>
          <a:xfrm>
            <a:off x="2492063" y="3338286"/>
            <a:ext cx="4917153" cy="2759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4FB48-B2CE-4A74-B265-5022ACAEA1A7}"/>
              </a:ext>
            </a:extLst>
          </p:cNvPr>
          <p:cNvSpPr/>
          <p:nvPr/>
        </p:nvSpPr>
        <p:spPr>
          <a:xfrm>
            <a:off x="6008914" y="2474992"/>
            <a:ext cx="6264710" cy="3618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8AFC07-8F40-494A-A413-20AE0F853438}"/>
              </a:ext>
            </a:extLst>
          </p:cNvPr>
          <p:cNvSpPr/>
          <p:nvPr/>
        </p:nvSpPr>
        <p:spPr>
          <a:xfrm>
            <a:off x="-8669" y="4869442"/>
            <a:ext cx="12286865" cy="12596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C50F-2EB3-4097-8AF1-C1D9D11D7D13}"/>
              </a:ext>
            </a:extLst>
          </p:cNvPr>
          <p:cNvSpPr/>
          <p:nvPr/>
        </p:nvSpPr>
        <p:spPr>
          <a:xfrm>
            <a:off x="6004342" y="2428977"/>
            <a:ext cx="6243393" cy="11851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1799F7-E360-4795-9CE8-8723C8E30C63}"/>
              </a:ext>
            </a:extLst>
          </p:cNvPr>
          <p:cNvSpPr/>
          <p:nvPr/>
        </p:nvSpPr>
        <p:spPr>
          <a:xfrm>
            <a:off x="2826467" y="4375125"/>
            <a:ext cx="9168384" cy="7873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"/>
              </a:rPr>
              <a:t>Improved training and support</a:t>
            </a:r>
            <a:endParaRPr lang="en-GB" sz="4400" dirty="0" err="1">
              <a:latin typeface="Calibri Light"/>
              <a:cs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F2CFBB-81DB-4B2B-A032-71FECC65C92E}"/>
              </a:ext>
            </a:extLst>
          </p:cNvPr>
          <p:cNvSpPr/>
          <p:nvPr/>
        </p:nvSpPr>
        <p:spPr>
          <a:xfrm>
            <a:off x="-13069" y="4766679"/>
            <a:ext cx="2507302" cy="10205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221506-8FAE-4020-BCF0-F7EF0F851F4B}"/>
              </a:ext>
            </a:extLst>
          </p:cNvPr>
          <p:cNvSpPr/>
          <p:nvPr/>
        </p:nvSpPr>
        <p:spPr>
          <a:xfrm>
            <a:off x="6004342" y="2641599"/>
            <a:ext cx="6183194" cy="643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4800" b="1" dirty="0">
                <a:solidFill>
                  <a:schemeClr val="accent1"/>
                </a:solidFill>
                <a:latin typeface="Calibri Light"/>
                <a:cs typeface="Calibri"/>
              </a:rPr>
              <a:t>Digital Requirements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1DBA3C-88C2-4DC3-8801-080A7649F53E}"/>
              </a:ext>
            </a:extLst>
          </p:cNvPr>
          <p:cNvSpPr/>
          <p:nvPr/>
        </p:nvSpPr>
        <p:spPr>
          <a:xfrm>
            <a:off x="2826466" y="3431283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solidFill>
                  <a:schemeClr val="bg1"/>
                </a:solidFill>
                <a:latin typeface="Calibri Light"/>
                <a:cs typeface="Calibri"/>
              </a:rPr>
              <a:t>Improved access to digital</a:t>
            </a:r>
            <a:r>
              <a:rPr lang="en-GB" sz="2800" dirty="0">
                <a:cs typeface="Calibri"/>
              </a:rPr>
              <a:t> </a:t>
            </a:r>
            <a:endParaRPr lang="en-US" dirty="0">
              <a:cs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A5218-9E35-4EFF-8C09-EE152F1CB5B6}"/>
              </a:ext>
            </a:extLst>
          </p:cNvPr>
          <p:cNvSpPr/>
          <p:nvPr/>
        </p:nvSpPr>
        <p:spPr>
          <a:xfrm>
            <a:off x="2826466" y="5301647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"/>
              </a:rPr>
              <a:t>Fewer, more intuitive systems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CC7EF45-2298-4516-8F01-05285180A378}"/>
                  </a:ext>
                </a:extLst>
              </p14:cNvPr>
              <p14:cNvContentPartPr/>
              <p14:nvPr/>
            </p14:nvContentPartPr>
            <p14:xfrm>
              <a:off x="1535906" y="720328"/>
              <a:ext cx="9524" cy="9524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CC7EF45-2298-4516-8F01-05285180A37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9706" y="244128"/>
                <a:ext cx="952400" cy="95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750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Text, letter&#10;&#10;Description automatically generated">
            <a:extLst>
              <a:ext uri="{FF2B5EF4-FFF2-40B4-BE49-F238E27FC236}">
                <a16:creationId xmlns:a16="http://schemas.microsoft.com/office/drawing/2014/main" id="{7C057596-F7AE-4BF2-880A-CCBE1E9B6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028" y="-2880253"/>
            <a:ext cx="12213770" cy="820979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9144" y="5169451"/>
            <a:ext cx="3931957" cy="928833"/>
          </a:xfrm>
          <a:prstGeom prst="rect">
            <a:avLst/>
          </a:prstGeom>
          <a:solidFill>
            <a:srgbClr val="27244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 flipV="1">
            <a:off x="-27430" y="5169450"/>
            <a:ext cx="3954382" cy="79206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C217A5-4BB8-46CB-A21E-14B6BA5384BC}"/>
              </a:ext>
            </a:extLst>
          </p:cNvPr>
          <p:cNvSpPr/>
          <p:nvPr/>
        </p:nvSpPr>
        <p:spPr>
          <a:xfrm>
            <a:off x="8053548" y="4324057"/>
            <a:ext cx="4163622" cy="90489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-2600604" y="5330872"/>
            <a:ext cx="90342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>
                <a:solidFill>
                  <a:schemeClr val="bg1"/>
                </a:solidFill>
              </a:rPr>
              <a:t>MC Click</a:t>
            </a:r>
            <a:endParaRPr lang="en-GB" sz="4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99A10-6368-449D-BFF0-F0D7D3B21AC4}"/>
              </a:ext>
            </a:extLst>
          </p:cNvPr>
          <p:cNvSpPr/>
          <p:nvPr/>
        </p:nvSpPr>
        <p:spPr>
          <a:xfrm>
            <a:off x="3111431" y="3338286"/>
            <a:ext cx="4297785" cy="2759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4FB48-B2CE-4A74-B265-5022ACAEA1A7}"/>
              </a:ext>
            </a:extLst>
          </p:cNvPr>
          <p:cNvSpPr/>
          <p:nvPr/>
        </p:nvSpPr>
        <p:spPr>
          <a:xfrm>
            <a:off x="6008914" y="2474992"/>
            <a:ext cx="6264710" cy="3618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8AFC07-8F40-494A-A413-20AE0F853438}"/>
              </a:ext>
            </a:extLst>
          </p:cNvPr>
          <p:cNvSpPr/>
          <p:nvPr/>
        </p:nvSpPr>
        <p:spPr>
          <a:xfrm>
            <a:off x="-8669" y="4869442"/>
            <a:ext cx="12286865" cy="12596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C50F-2EB3-4097-8AF1-C1D9D11D7D13}"/>
              </a:ext>
            </a:extLst>
          </p:cNvPr>
          <p:cNvSpPr/>
          <p:nvPr/>
        </p:nvSpPr>
        <p:spPr>
          <a:xfrm>
            <a:off x="6004342" y="2428977"/>
            <a:ext cx="6243393" cy="11851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1799F7-E360-4795-9CE8-8723C8E30C63}"/>
              </a:ext>
            </a:extLst>
          </p:cNvPr>
          <p:cNvSpPr/>
          <p:nvPr/>
        </p:nvSpPr>
        <p:spPr>
          <a:xfrm>
            <a:off x="3333751" y="4375125"/>
            <a:ext cx="8661100" cy="7873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 Light"/>
              </a:rPr>
              <a:t>Impact: </a:t>
            </a:r>
            <a:r>
              <a:rPr lang="en-GB" sz="3000" dirty="0">
                <a:latin typeface="Calibri Light"/>
                <a:cs typeface="Calibri Light"/>
              </a:rPr>
              <a:t>All students and over 600 staff engaged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F2CFBB-81DB-4B2B-A032-71FECC65C92E}"/>
              </a:ext>
            </a:extLst>
          </p:cNvPr>
          <p:cNvSpPr/>
          <p:nvPr/>
        </p:nvSpPr>
        <p:spPr>
          <a:xfrm>
            <a:off x="-13069" y="4766679"/>
            <a:ext cx="3119928" cy="102763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221506-8FAE-4020-BCF0-F7EF0F851F4B}"/>
              </a:ext>
            </a:extLst>
          </p:cNvPr>
          <p:cNvSpPr/>
          <p:nvPr/>
        </p:nvSpPr>
        <p:spPr>
          <a:xfrm>
            <a:off x="6004342" y="2641599"/>
            <a:ext cx="6183194" cy="643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4600" b="1">
                <a:solidFill>
                  <a:srgbClr val="002060"/>
                </a:solidFill>
                <a:latin typeface="Calibri Light"/>
                <a:cs typeface="Calibri Light"/>
              </a:rPr>
              <a:t>Digital Upskilling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1DBA3C-88C2-4DC3-8801-080A7649F53E}"/>
              </a:ext>
            </a:extLst>
          </p:cNvPr>
          <p:cNvSpPr/>
          <p:nvPr/>
        </p:nvSpPr>
        <p:spPr>
          <a:xfrm>
            <a:off x="3333750" y="3469383"/>
            <a:ext cx="8661100" cy="7873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solidFill>
                  <a:schemeClr val="bg1"/>
                </a:solidFill>
                <a:latin typeface="Calibri Light"/>
                <a:cs typeface="Calibri Light"/>
              </a:rPr>
              <a:t>Overview: </a:t>
            </a:r>
            <a:r>
              <a:rPr lang="en-GB" sz="3000" dirty="0">
                <a:solidFill>
                  <a:schemeClr val="bg1"/>
                </a:solidFill>
                <a:latin typeface="Calibri Light"/>
                <a:cs typeface="Calibri Light"/>
              </a:rPr>
              <a:t>Staff &amp; Learner Digital CPD embedded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A5218-9E35-4EFF-8C09-EE152F1CB5B6}"/>
              </a:ext>
            </a:extLst>
          </p:cNvPr>
          <p:cNvSpPr/>
          <p:nvPr/>
        </p:nvSpPr>
        <p:spPr>
          <a:xfrm>
            <a:off x="3333750" y="5301647"/>
            <a:ext cx="8661100" cy="7873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 Light"/>
              </a:rPr>
              <a:t>Challenges:</a:t>
            </a:r>
            <a:r>
              <a:rPr lang="en-GB" sz="3600" dirty="0">
                <a:latin typeface="Calibri Light"/>
                <a:cs typeface="Calibri Light"/>
              </a:rPr>
              <a:t> Streamline process &amp; analytics</a:t>
            </a:r>
          </a:p>
        </p:txBody>
      </p:sp>
    </p:spTree>
    <p:extLst>
      <p:ext uri="{BB962C8B-B14F-4D97-AF65-F5344CB8AC3E}">
        <p14:creationId xmlns:p14="http://schemas.microsoft.com/office/powerpoint/2010/main" val="375542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91681" y="569168"/>
            <a:ext cx="9862458" cy="5710334"/>
          </a:xfrm>
          <a:prstGeom prst="rect">
            <a:avLst/>
          </a:prstGeom>
          <a:solidFill>
            <a:schemeClr val="accent5">
              <a:alpha val="5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737" y="678038"/>
            <a:ext cx="9605769" cy="54816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20562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-9144" y="5169451"/>
            <a:ext cx="3931957" cy="928833"/>
          </a:xfrm>
          <a:prstGeom prst="rect">
            <a:avLst/>
          </a:prstGeom>
          <a:solidFill>
            <a:srgbClr val="27244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 flipV="1">
            <a:off x="-27430" y="5169450"/>
            <a:ext cx="3954382" cy="79206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-2600604" y="5330872"/>
            <a:ext cx="90342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>
                <a:solidFill>
                  <a:schemeClr val="bg1"/>
                </a:solidFill>
              </a:rPr>
              <a:t>MC Click</a:t>
            </a:r>
            <a:endParaRPr lang="en-GB" sz="4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99A10-6368-449D-BFF0-F0D7D3B21AC4}"/>
              </a:ext>
            </a:extLst>
          </p:cNvPr>
          <p:cNvSpPr/>
          <p:nvPr/>
        </p:nvSpPr>
        <p:spPr>
          <a:xfrm>
            <a:off x="3111431" y="3338286"/>
            <a:ext cx="4297785" cy="2759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8AFC07-8F40-494A-A413-20AE0F853438}"/>
              </a:ext>
            </a:extLst>
          </p:cNvPr>
          <p:cNvSpPr/>
          <p:nvPr/>
        </p:nvSpPr>
        <p:spPr>
          <a:xfrm>
            <a:off x="-8669" y="4869442"/>
            <a:ext cx="12286865" cy="12596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4A7BA20-61C3-41A4-950A-ADF4FEF3E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49" y="660797"/>
            <a:ext cx="4724400" cy="2562225"/>
          </a:xfrm>
          <a:prstGeom prst="rect">
            <a:avLst/>
          </a:prstGeom>
        </p:spPr>
      </p:pic>
      <p:pic>
        <p:nvPicPr>
          <p:cNvPr id="5" name="Picture 8" descr="Graphical user interface, PowerPoint&#10;&#10;Description automatically generated">
            <a:extLst>
              <a:ext uri="{FF2B5EF4-FFF2-40B4-BE49-F238E27FC236}">
                <a16:creationId xmlns:a16="http://schemas.microsoft.com/office/drawing/2014/main" id="{59D8FC72-EEF0-4137-A382-478E0A9D6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4" y="3429001"/>
            <a:ext cx="6148387" cy="2620565"/>
          </a:xfrm>
          <a:prstGeom prst="rect">
            <a:avLst/>
          </a:prstGeom>
        </p:spPr>
      </p:pic>
      <p:pic>
        <p:nvPicPr>
          <p:cNvPr id="9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21B9043-2A74-4E1F-B286-96EFFF669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742" y="1678676"/>
            <a:ext cx="5606654" cy="245885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94EDBA8-838B-414E-BABF-98A9BEBC7453}"/>
              </a:ext>
            </a:extLst>
          </p:cNvPr>
          <p:cNvGrpSpPr/>
          <p:nvPr/>
        </p:nvGrpSpPr>
        <p:grpSpPr>
          <a:xfrm>
            <a:off x="-11906" y="-2835"/>
            <a:ext cx="12220689" cy="602964"/>
            <a:chOff x="-19165" y="-6975"/>
            <a:chExt cx="12220689" cy="42446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0E19C02-F16F-4566-925B-9863DFA23937}"/>
                </a:ext>
              </a:extLst>
            </p:cNvPr>
            <p:cNvSpPr/>
            <p:nvPr/>
          </p:nvSpPr>
          <p:spPr>
            <a:xfrm flipV="1">
              <a:off x="2058691" y="-2693"/>
              <a:ext cx="810448" cy="310445"/>
            </a:xfrm>
            <a:prstGeom prst="rect">
              <a:avLst/>
            </a:prstGeom>
            <a:solidFill>
              <a:srgbClr val="2724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A5DE964-EC52-4298-AD44-EFF4FF9BF4D1}"/>
                </a:ext>
              </a:extLst>
            </p:cNvPr>
            <p:cNvSpPr/>
            <p:nvPr/>
          </p:nvSpPr>
          <p:spPr>
            <a:xfrm flipV="1">
              <a:off x="-19165" y="-2694"/>
              <a:ext cx="2915557" cy="385203"/>
            </a:xfrm>
            <a:prstGeom prst="rect">
              <a:avLst/>
            </a:prstGeom>
            <a:solidFill>
              <a:srgbClr val="2724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AA7D502-843E-4D50-B98A-DCF90A6FE664}"/>
                </a:ext>
              </a:extLst>
            </p:cNvPr>
            <p:cNvSpPr/>
            <p:nvPr/>
          </p:nvSpPr>
          <p:spPr>
            <a:xfrm flipV="1">
              <a:off x="-19165" y="372223"/>
              <a:ext cx="2915557" cy="45266"/>
            </a:xfrm>
            <a:prstGeom prst="rect">
              <a:avLst/>
            </a:prstGeom>
            <a:solidFill>
              <a:srgbClr val="DF17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B44F4D7-4A7C-47AE-ABAC-8D6D419F0E4A}"/>
                </a:ext>
              </a:extLst>
            </p:cNvPr>
            <p:cNvSpPr/>
            <p:nvPr/>
          </p:nvSpPr>
          <p:spPr>
            <a:xfrm flipV="1">
              <a:off x="2896393" y="-2695"/>
              <a:ext cx="9305131" cy="62443"/>
            </a:xfrm>
            <a:prstGeom prst="rect">
              <a:avLst/>
            </a:prstGeom>
            <a:solidFill>
              <a:srgbClr val="DF17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835B5A5-22A0-47D4-BDEA-8B9E6DD73AC8}"/>
                </a:ext>
              </a:extLst>
            </p:cNvPr>
            <p:cNvSpPr txBox="1"/>
            <p:nvPr/>
          </p:nvSpPr>
          <p:spPr>
            <a:xfrm>
              <a:off x="33290" y="-6975"/>
              <a:ext cx="3470426" cy="3683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GB" sz="2800" dirty="0">
                  <a:solidFill>
                    <a:schemeClr val="bg1"/>
                  </a:solidFill>
                  <a:latin typeface="Calibri Light"/>
                  <a:cs typeface="Calibri"/>
                </a:rPr>
                <a:t>Digital Upskilling</a:t>
              </a:r>
              <a:endParaRPr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748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Text, letter&#10;&#10;Description automatically generated">
            <a:extLst>
              <a:ext uri="{FF2B5EF4-FFF2-40B4-BE49-F238E27FC236}">
                <a16:creationId xmlns:a16="http://schemas.microsoft.com/office/drawing/2014/main" id="{7C057596-F7AE-4BF2-880A-CCBE1E9B6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69" y="-2112299"/>
            <a:ext cx="12213770" cy="82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0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ogo&#10;&#10;Description automatically generated">
            <a:extLst>
              <a:ext uri="{FF2B5EF4-FFF2-40B4-BE49-F238E27FC236}">
                <a16:creationId xmlns:a16="http://schemas.microsoft.com/office/drawing/2014/main" id="{A57DDF7A-7FAB-4917-8C99-5454B1F07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525" y="2081645"/>
            <a:ext cx="8095059" cy="232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DF60484-87BA-4819-9AF2-2154F1647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369" y="805750"/>
            <a:ext cx="7404496" cy="50798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07309F4-95AB-408E-8A57-D07E87BAEE9B}"/>
              </a:ext>
            </a:extLst>
          </p:cNvPr>
          <p:cNvGrpSpPr/>
          <p:nvPr/>
        </p:nvGrpSpPr>
        <p:grpSpPr>
          <a:xfrm>
            <a:off x="0" y="-46130"/>
            <a:ext cx="12220689" cy="602964"/>
            <a:chOff x="-19165" y="-6975"/>
            <a:chExt cx="12220689" cy="42446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FF2BA7-46DB-4EF0-8261-03316AB4BBC9}"/>
                </a:ext>
              </a:extLst>
            </p:cNvPr>
            <p:cNvSpPr/>
            <p:nvPr/>
          </p:nvSpPr>
          <p:spPr>
            <a:xfrm flipV="1">
              <a:off x="2058691" y="-2693"/>
              <a:ext cx="810448" cy="310445"/>
            </a:xfrm>
            <a:prstGeom prst="rect">
              <a:avLst/>
            </a:prstGeom>
            <a:solidFill>
              <a:srgbClr val="2724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AE9974A-F375-4611-8975-F639A1E9AAE5}"/>
                </a:ext>
              </a:extLst>
            </p:cNvPr>
            <p:cNvSpPr/>
            <p:nvPr/>
          </p:nvSpPr>
          <p:spPr>
            <a:xfrm flipV="1">
              <a:off x="-19165" y="-2694"/>
              <a:ext cx="2915557" cy="385203"/>
            </a:xfrm>
            <a:prstGeom prst="rect">
              <a:avLst/>
            </a:prstGeom>
            <a:solidFill>
              <a:srgbClr val="2724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4E812F6-8C12-4095-8486-302EF027E69C}"/>
                </a:ext>
              </a:extLst>
            </p:cNvPr>
            <p:cNvSpPr/>
            <p:nvPr/>
          </p:nvSpPr>
          <p:spPr>
            <a:xfrm flipV="1">
              <a:off x="-19165" y="372223"/>
              <a:ext cx="2915557" cy="45266"/>
            </a:xfrm>
            <a:prstGeom prst="rect">
              <a:avLst/>
            </a:prstGeom>
            <a:solidFill>
              <a:srgbClr val="DF17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FE9631F-586F-49D1-AFB5-3D27D508FC33}"/>
                </a:ext>
              </a:extLst>
            </p:cNvPr>
            <p:cNvSpPr/>
            <p:nvPr/>
          </p:nvSpPr>
          <p:spPr>
            <a:xfrm flipV="1">
              <a:off x="2896393" y="-2695"/>
              <a:ext cx="9305131" cy="62443"/>
            </a:xfrm>
            <a:prstGeom prst="rect">
              <a:avLst/>
            </a:prstGeom>
            <a:solidFill>
              <a:srgbClr val="DF17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50C4D72-C8FC-4261-9025-239F999BF7BB}"/>
                </a:ext>
              </a:extLst>
            </p:cNvPr>
            <p:cNvSpPr txBox="1"/>
            <p:nvPr/>
          </p:nvSpPr>
          <p:spPr>
            <a:xfrm>
              <a:off x="33290" y="-6975"/>
              <a:ext cx="3470426" cy="3683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GB" sz="2800" dirty="0">
                  <a:solidFill>
                    <a:schemeClr val="bg1"/>
                  </a:solidFill>
                  <a:latin typeface="Calibri" panose="020F0502020204030204"/>
                  <a:cs typeface="Calibri"/>
                </a:rPr>
                <a:t>Digital Upskilling</a:t>
              </a:r>
              <a:endParaRPr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690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Text, letter&#10;&#10;Description automatically generated">
            <a:extLst>
              <a:ext uri="{FF2B5EF4-FFF2-40B4-BE49-F238E27FC236}">
                <a16:creationId xmlns:a16="http://schemas.microsoft.com/office/drawing/2014/main" id="{7C057596-F7AE-4BF2-880A-CCBE1E9B6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028" y="-2880253"/>
            <a:ext cx="12213770" cy="820979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9144" y="5169451"/>
            <a:ext cx="3931957" cy="928833"/>
          </a:xfrm>
          <a:prstGeom prst="rect">
            <a:avLst/>
          </a:prstGeom>
          <a:solidFill>
            <a:srgbClr val="27244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 flipV="1">
            <a:off x="-27430" y="5169450"/>
            <a:ext cx="3954382" cy="79206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C217A5-4BB8-46CB-A21E-14B6BA5384BC}"/>
              </a:ext>
            </a:extLst>
          </p:cNvPr>
          <p:cNvSpPr/>
          <p:nvPr/>
        </p:nvSpPr>
        <p:spPr>
          <a:xfrm>
            <a:off x="8053548" y="4324057"/>
            <a:ext cx="4163622" cy="90489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Light"/>
              <a:cs typeface="Calibri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600604" y="5330872"/>
            <a:ext cx="90342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>
                <a:solidFill>
                  <a:schemeClr val="bg1"/>
                </a:solidFill>
              </a:rPr>
              <a:t>MC Click</a:t>
            </a:r>
            <a:endParaRPr lang="en-GB" sz="4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99A10-6368-449D-BFF0-F0D7D3B21AC4}"/>
              </a:ext>
            </a:extLst>
          </p:cNvPr>
          <p:cNvSpPr/>
          <p:nvPr/>
        </p:nvSpPr>
        <p:spPr>
          <a:xfrm>
            <a:off x="3111431" y="3338286"/>
            <a:ext cx="4297785" cy="2759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4FB48-B2CE-4A74-B265-5022ACAEA1A7}"/>
              </a:ext>
            </a:extLst>
          </p:cNvPr>
          <p:cNvSpPr/>
          <p:nvPr/>
        </p:nvSpPr>
        <p:spPr>
          <a:xfrm>
            <a:off x="6008914" y="2474992"/>
            <a:ext cx="6264710" cy="3618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8AFC07-8F40-494A-A413-20AE0F853438}"/>
              </a:ext>
            </a:extLst>
          </p:cNvPr>
          <p:cNvSpPr/>
          <p:nvPr/>
        </p:nvSpPr>
        <p:spPr>
          <a:xfrm>
            <a:off x="-8669" y="4869442"/>
            <a:ext cx="12286865" cy="12596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C50F-2EB3-4097-8AF1-C1D9D11D7D13}"/>
              </a:ext>
            </a:extLst>
          </p:cNvPr>
          <p:cNvSpPr/>
          <p:nvPr/>
        </p:nvSpPr>
        <p:spPr>
          <a:xfrm>
            <a:off x="6004342" y="2428977"/>
            <a:ext cx="6243393" cy="11851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Light"/>
              <a:cs typeface="Calibri Ligh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1799F7-E360-4795-9CE8-8723C8E30C63}"/>
              </a:ext>
            </a:extLst>
          </p:cNvPr>
          <p:cNvSpPr/>
          <p:nvPr/>
        </p:nvSpPr>
        <p:spPr>
          <a:xfrm>
            <a:off x="3333751" y="4375125"/>
            <a:ext cx="8661100" cy="7873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 Light"/>
              </a:rPr>
              <a:t>Impact: </a:t>
            </a:r>
            <a:r>
              <a:rPr lang="en-GB" sz="3000" dirty="0">
                <a:latin typeface="Calibri Light"/>
                <a:cs typeface="Calibri Light"/>
              </a:rPr>
              <a:t>All students and over 600 staff engaged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F2CFBB-81DB-4B2B-A032-71FECC65C92E}"/>
              </a:ext>
            </a:extLst>
          </p:cNvPr>
          <p:cNvSpPr/>
          <p:nvPr/>
        </p:nvSpPr>
        <p:spPr>
          <a:xfrm>
            <a:off x="-13069" y="4766679"/>
            <a:ext cx="3119928" cy="102763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221506-8FAE-4020-BCF0-F7EF0F851F4B}"/>
              </a:ext>
            </a:extLst>
          </p:cNvPr>
          <p:cNvSpPr/>
          <p:nvPr/>
        </p:nvSpPr>
        <p:spPr>
          <a:xfrm>
            <a:off x="6004342" y="2641599"/>
            <a:ext cx="6183194" cy="643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4600" b="1">
                <a:solidFill>
                  <a:srgbClr val="002060"/>
                </a:solidFill>
                <a:latin typeface="Calibri Light"/>
                <a:cs typeface="Calibri Light"/>
              </a:rPr>
              <a:t>Digital Upskilling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1DBA3C-88C2-4DC3-8801-080A7649F53E}"/>
              </a:ext>
            </a:extLst>
          </p:cNvPr>
          <p:cNvSpPr/>
          <p:nvPr/>
        </p:nvSpPr>
        <p:spPr>
          <a:xfrm>
            <a:off x="3333750" y="3469383"/>
            <a:ext cx="8661100" cy="7873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solidFill>
                  <a:schemeClr val="bg1"/>
                </a:solidFill>
                <a:latin typeface="Calibri Light"/>
                <a:cs typeface="Calibri Light"/>
              </a:rPr>
              <a:t>Overview: </a:t>
            </a:r>
            <a:r>
              <a:rPr lang="en-GB" sz="3000" dirty="0">
                <a:solidFill>
                  <a:schemeClr val="bg1"/>
                </a:solidFill>
                <a:latin typeface="Calibri Light"/>
                <a:cs typeface="Calibri Light"/>
              </a:rPr>
              <a:t>Staff &amp; Learner Digital CPD embedded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A5218-9E35-4EFF-8C09-EE152F1CB5B6}"/>
              </a:ext>
            </a:extLst>
          </p:cNvPr>
          <p:cNvSpPr/>
          <p:nvPr/>
        </p:nvSpPr>
        <p:spPr>
          <a:xfrm>
            <a:off x="3333750" y="5301647"/>
            <a:ext cx="8661100" cy="7873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 Light"/>
              </a:rPr>
              <a:t>Challenges:</a:t>
            </a:r>
            <a:r>
              <a:rPr lang="en-GB" sz="3600" dirty="0">
                <a:latin typeface="Calibri Light"/>
                <a:cs typeface="Calibri Light"/>
              </a:rPr>
              <a:t> Streamline process &amp; analytics</a:t>
            </a:r>
          </a:p>
        </p:txBody>
      </p:sp>
    </p:spTree>
    <p:extLst>
      <p:ext uri="{BB962C8B-B14F-4D97-AF65-F5344CB8AC3E}">
        <p14:creationId xmlns:p14="http://schemas.microsoft.com/office/powerpoint/2010/main" val="337304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able&#10;&#10;Description automatically generated">
            <a:extLst>
              <a:ext uri="{FF2B5EF4-FFF2-40B4-BE49-F238E27FC236}">
                <a16:creationId xmlns:a16="http://schemas.microsoft.com/office/drawing/2014/main" id="{779685B7-5410-4471-9507-BC35595AB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94" y="221988"/>
            <a:ext cx="11714558" cy="56412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FA5098B-7996-434A-9370-6543126E3C95}"/>
                  </a:ext>
                </a:extLst>
              </p14:cNvPr>
              <p14:cNvContentPartPr/>
              <p14:nvPr/>
            </p14:nvContentPartPr>
            <p14:xfrm>
              <a:off x="5057850" y="2468912"/>
              <a:ext cx="2247899" cy="1695449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FA5098B-7996-434A-9370-6543126E3C9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39887" y="2450937"/>
                <a:ext cx="2283466" cy="173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92842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EBF2A04F-DC3B-4EB2-AC54-1EDF967F6D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86"/>
          <a:stretch/>
        </p:blipFill>
        <p:spPr>
          <a:xfrm>
            <a:off x="-437243" y="-580431"/>
            <a:ext cx="12685484" cy="647149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9144" y="5169451"/>
            <a:ext cx="3931957" cy="928833"/>
          </a:xfrm>
          <a:prstGeom prst="rect">
            <a:avLst/>
          </a:prstGeom>
          <a:solidFill>
            <a:srgbClr val="27244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 flipV="1">
            <a:off x="-27430" y="5169450"/>
            <a:ext cx="3954382" cy="79206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Light"/>
              <a:cs typeface="Calibri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C217A5-4BB8-46CB-A21E-14B6BA5384BC}"/>
              </a:ext>
            </a:extLst>
          </p:cNvPr>
          <p:cNvSpPr/>
          <p:nvPr/>
        </p:nvSpPr>
        <p:spPr>
          <a:xfrm>
            <a:off x="8053548" y="4324057"/>
            <a:ext cx="4163622" cy="90489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Light"/>
              <a:cs typeface="Calibri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600604" y="5330872"/>
            <a:ext cx="90342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>
                <a:solidFill>
                  <a:schemeClr val="bg1"/>
                </a:solidFill>
              </a:rPr>
              <a:t>MC Click</a:t>
            </a:r>
            <a:endParaRPr lang="en-GB" sz="4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99A10-6368-449D-BFF0-F0D7D3B21AC4}"/>
              </a:ext>
            </a:extLst>
          </p:cNvPr>
          <p:cNvSpPr/>
          <p:nvPr/>
        </p:nvSpPr>
        <p:spPr>
          <a:xfrm>
            <a:off x="2492063" y="3338286"/>
            <a:ext cx="4917153" cy="2759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4FB48-B2CE-4A74-B265-5022ACAEA1A7}"/>
              </a:ext>
            </a:extLst>
          </p:cNvPr>
          <p:cNvSpPr/>
          <p:nvPr/>
        </p:nvSpPr>
        <p:spPr>
          <a:xfrm>
            <a:off x="6008914" y="2474992"/>
            <a:ext cx="6264710" cy="3618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8AFC07-8F40-494A-A413-20AE0F853438}"/>
              </a:ext>
            </a:extLst>
          </p:cNvPr>
          <p:cNvSpPr/>
          <p:nvPr/>
        </p:nvSpPr>
        <p:spPr>
          <a:xfrm>
            <a:off x="-8669" y="4869442"/>
            <a:ext cx="12286865" cy="12596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C50F-2EB3-4097-8AF1-C1D9D11D7D13}"/>
              </a:ext>
            </a:extLst>
          </p:cNvPr>
          <p:cNvSpPr/>
          <p:nvPr/>
        </p:nvSpPr>
        <p:spPr>
          <a:xfrm>
            <a:off x="6004342" y="2428977"/>
            <a:ext cx="6243393" cy="11851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Light"/>
              <a:cs typeface="Calibri Ligh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1799F7-E360-4795-9CE8-8723C8E30C63}"/>
              </a:ext>
            </a:extLst>
          </p:cNvPr>
          <p:cNvSpPr/>
          <p:nvPr/>
        </p:nvSpPr>
        <p:spPr>
          <a:xfrm>
            <a:off x="2826467" y="4375125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 Light"/>
              </a:rPr>
              <a:t>Impact:</a:t>
            </a:r>
            <a:r>
              <a:rPr lang="en-GB" sz="4400" dirty="0">
                <a:latin typeface="Calibri Light"/>
                <a:cs typeface="Calibri Light"/>
              </a:rPr>
              <a:t> 24/7 digital assistance</a:t>
            </a:r>
            <a:endParaRPr lang="en-GB" sz="2800" dirty="0">
              <a:latin typeface="Calibri Light"/>
              <a:cs typeface="Calibri Ligh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F2CFBB-81DB-4B2B-A032-71FECC65C92E}"/>
              </a:ext>
            </a:extLst>
          </p:cNvPr>
          <p:cNvSpPr/>
          <p:nvPr/>
        </p:nvSpPr>
        <p:spPr>
          <a:xfrm>
            <a:off x="-13069" y="4766679"/>
            <a:ext cx="2507302" cy="10205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Light"/>
              <a:cs typeface="Calibri Ligh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221506-8FAE-4020-BCF0-F7EF0F851F4B}"/>
              </a:ext>
            </a:extLst>
          </p:cNvPr>
          <p:cNvSpPr/>
          <p:nvPr/>
        </p:nvSpPr>
        <p:spPr>
          <a:xfrm>
            <a:off x="6004342" y="2641599"/>
            <a:ext cx="6183194" cy="643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4800" b="1" dirty="0">
                <a:solidFill>
                  <a:schemeClr val="accent1"/>
                </a:solidFill>
                <a:latin typeface="Calibri Light"/>
                <a:cs typeface="Calibri Light"/>
              </a:rPr>
              <a:t>Improved Support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1DBA3C-88C2-4DC3-8801-080A7649F53E}"/>
              </a:ext>
            </a:extLst>
          </p:cNvPr>
          <p:cNvSpPr/>
          <p:nvPr/>
        </p:nvSpPr>
        <p:spPr>
          <a:xfrm>
            <a:off x="2826466" y="3431283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solidFill>
                  <a:schemeClr val="bg1"/>
                </a:solidFill>
                <a:latin typeface="Calibri Light"/>
                <a:cs typeface="Calibri Light"/>
              </a:rPr>
              <a:t>Overview:</a:t>
            </a:r>
            <a:r>
              <a:rPr lang="en-GB" sz="2800" dirty="0">
                <a:solidFill>
                  <a:schemeClr val="bg1"/>
                </a:solidFill>
                <a:latin typeface="Calibri Light"/>
                <a:ea typeface="+mn-lt"/>
                <a:cs typeface="Calibri Light"/>
              </a:rPr>
              <a:t> </a:t>
            </a:r>
            <a:r>
              <a:rPr lang="en-GB" sz="2800" dirty="0">
                <a:latin typeface="Calibri Light"/>
                <a:cs typeface="Calibri Light"/>
              </a:rPr>
              <a:t> Implemented Digital Coaches &amp; Help Centre</a:t>
            </a:r>
            <a:endParaRPr lang="en-US" dirty="0">
              <a:latin typeface="Calibri Light"/>
              <a:cs typeface="Calibri Ligh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A5218-9E35-4EFF-8C09-EE152F1CB5B6}"/>
              </a:ext>
            </a:extLst>
          </p:cNvPr>
          <p:cNvSpPr/>
          <p:nvPr/>
        </p:nvSpPr>
        <p:spPr>
          <a:xfrm>
            <a:off x="2826466" y="5301647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 Light"/>
              </a:rPr>
              <a:t>Challenges: </a:t>
            </a:r>
            <a:r>
              <a:rPr lang="en-GB" sz="4400" dirty="0">
                <a:latin typeface="Calibri Light"/>
                <a:cs typeface="Calibri Light"/>
              </a:rPr>
              <a:t>Further investment</a:t>
            </a:r>
            <a:endParaRPr lang="en-GB" sz="2800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6224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272E450-B3B9-41AB-A967-253F3FB96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94" y="-604480"/>
            <a:ext cx="12244386" cy="818602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47027EA-BAA7-4CF6-90EA-60E3F3D30C47}"/>
              </a:ext>
            </a:extLst>
          </p:cNvPr>
          <p:cNvGrpSpPr/>
          <p:nvPr/>
        </p:nvGrpSpPr>
        <p:grpSpPr>
          <a:xfrm>
            <a:off x="-11906" y="-2835"/>
            <a:ext cx="12220689" cy="602964"/>
            <a:chOff x="-19165" y="-6975"/>
            <a:chExt cx="12220689" cy="4244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211424-DB81-4266-9F8C-EF12DAC9B980}"/>
                </a:ext>
              </a:extLst>
            </p:cNvPr>
            <p:cNvSpPr/>
            <p:nvPr/>
          </p:nvSpPr>
          <p:spPr>
            <a:xfrm flipV="1">
              <a:off x="2058691" y="-2693"/>
              <a:ext cx="810448" cy="310445"/>
            </a:xfrm>
            <a:prstGeom prst="rect">
              <a:avLst/>
            </a:prstGeom>
            <a:solidFill>
              <a:srgbClr val="2724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A719B05-B392-42A2-8E2F-2739B2D1B853}"/>
                </a:ext>
              </a:extLst>
            </p:cNvPr>
            <p:cNvSpPr/>
            <p:nvPr/>
          </p:nvSpPr>
          <p:spPr>
            <a:xfrm flipV="1">
              <a:off x="-19165" y="-2694"/>
              <a:ext cx="2915557" cy="385203"/>
            </a:xfrm>
            <a:prstGeom prst="rect">
              <a:avLst/>
            </a:prstGeom>
            <a:solidFill>
              <a:srgbClr val="2724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5EAF431-E44A-47FA-AC4B-F04572B1A2D0}"/>
                </a:ext>
              </a:extLst>
            </p:cNvPr>
            <p:cNvSpPr/>
            <p:nvPr/>
          </p:nvSpPr>
          <p:spPr>
            <a:xfrm flipV="1">
              <a:off x="-19165" y="372223"/>
              <a:ext cx="2915557" cy="45266"/>
            </a:xfrm>
            <a:prstGeom prst="rect">
              <a:avLst/>
            </a:prstGeom>
            <a:solidFill>
              <a:srgbClr val="DF17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78C0197-62D1-4188-9F6D-D64872E5B994}"/>
                </a:ext>
              </a:extLst>
            </p:cNvPr>
            <p:cNvSpPr/>
            <p:nvPr/>
          </p:nvSpPr>
          <p:spPr>
            <a:xfrm flipV="1">
              <a:off x="2896393" y="-2695"/>
              <a:ext cx="9305131" cy="62443"/>
            </a:xfrm>
            <a:prstGeom prst="rect">
              <a:avLst/>
            </a:prstGeom>
            <a:solidFill>
              <a:srgbClr val="DF17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A8019A-B584-4C7B-9252-B71BCD6A4FE3}"/>
                </a:ext>
              </a:extLst>
            </p:cNvPr>
            <p:cNvSpPr txBox="1"/>
            <p:nvPr/>
          </p:nvSpPr>
          <p:spPr>
            <a:xfrm>
              <a:off x="33290" y="-6975"/>
              <a:ext cx="3470426" cy="3683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en-GB" sz="2800" dirty="0">
                  <a:solidFill>
                    <a:schemeClr val="bg1"/>
                  </a:solidFill>
                  <a:latin typeface="Calibri Light"/>
                  <a:cs typeface="Calibri"/>
                </a:rPr>
                <a:t>Digital Coaches</a:t>
              </a:r>
              <a:endParaRPr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460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B319846F-4EE5-4FBB-A11B-3288037967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262"/>
          <a:stretch/>
        </p:blipFill>
        <p:spPr>
          <a:xfrm>
            <a:off x="-1814" y="-419217"/>
            <a:ext cx="12168414" cy="650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3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text, person, computer, screenshot&#10;&#10;Description automatically generated">
            <a:extLst>
              <a:ext uri="{FF2B5EF4-FFF2-40B4-BE49-F238E27FC236}">
                <a16:creationId xmlns:a16="http://schemas.microsoft.com/office/drawing/2014/main" id="{AF0205B4-0209-48DB-8999-0AA54218A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061" y="35593"/>
            <a:ext cx="9892904" cy="602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4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47D5B73-A8E7-4BEC-AE6C-800C474A6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178486"/>
            <a:ext cx="9416652" cy="572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7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6480EE0-0B7C-43AC-A4D7-4748591ED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49" y="-415575"/>
            <a:ext cx="12204699" cy="626493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9144" y="5169451"/>
            <a:ext cx="3931957" cy="928833"/>
          </a:xfrm>
          <a:prstGeom prst="rect">
            <a:avLst/>
          </a:prstGeom>
          <a:solidFill>
            <a:srgbClr val="27244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 flipV="1">
            <a:off x="-27430" y="5169450"/>
            <a:ext cx="3954382" cy="79206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C217A5-4BB8-46CB-A21E-14B6BA5384BC}"/>
              </a:ext>
            </a:extLst>
          </p:cNvPr>
          <p:cNvSpPr/>
          <p:nvPr/>
        </p:nvSpPr>
        <p:spPr>
          <a:xfrm>
            <a:off x="8053548" y="4324057"/>
            <a:ext cx="4163622" cy="90489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Light"/>
              <a:cs typeface="Calibri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600604" y="5330872"/>
            <a:ext cx="90342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>
                <a:solidFill>
                  <a:schemeClr val="bg1"/>
                </a:solidFill>
              </a:rPr>
              <a:t>MC Click</a:t>
            </a:r>
            <a:endParaRPr lang="en-GB" sz="4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99A10-6368-449D-BFF0-F0D7D3B21AC4}"/>
              </a:ext>
            </a:extLst>
          </p:cNvPr>
          <p:cNvSpPr/>
          <p:nvPr/>
        </p:nvSpPr>
        <p:spPr>
          <a:xfrm>
            <a:off x="2492063" y="3338286"/>
            <a:ext cx="4917153" cy="2759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4FB48-B2CE-4A74-B265-5022ACAEA1A7}"/>
              </a:ext>
            </a:extLst>
          </p:cNvPr>
          <p:cNvSpPr/>
          <p:nvPr/>
        </p:nvSpPr>
        <p:spPr>
          <a:xfrm>
            <a:off x="6008914" y="2474992"/>
            <a:ext cx="6264710" cy="3618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8AFC07-8F40-494A-A413-20AE0F853438}"/>
              </a:ext>
            </a:extLst>
          </p:cNvPr>
          <p:cNvSpPr/>
          <p:nvPr/>
        </p:nvSpPr>
        <p:spPr>
          <a:xfrm>
            <a:off x="-8669" y="4869442"/>
            <a:ext cx="12286865" cy="12596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C50F-2EB3-4097-8AF1-C1D9D11D7D13}"/>
              </a:ext>
            </a:extLst>
          </p:cNvPr>
          <p:cNvSpPr/>
          <p:nvPr/>
        </p:nvSpPr>
        <p:spPr>
          <a:xfrm>
            <a:off x="6004342" y="2428977"/>
            <a:ext cx="6243393" cy="11851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Light"/>
              <a:cs typeface="Calibri Ligh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1799F7-E360-4795-9CE8-8723C8E30C63}"/>
              </a:ext>
            </a:extLst>
          </p:cNvPr>
          <p:cNvSpPr/>
          <p:nvPr/>
        </p:nvSpPr>
        <p:spPr>
          <a:xfrm>
            <a:off x="2826467" y="4375125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 Light"/>
              </a:rPr>
              <a:t>Impact:</a:t>
            </a:r>
            <a:r>
              <a:rPr lang="en-GB" sz="4400" dirty="0">
                <a:latin typeface="Calibri Light"/>
                <a:cs typeface="Calibri Light"/>
              </a:rPr>
              <a:t> </a:t>
            </a:r>
            <a:r>
              <a:rPr lang="en-GB" sz="2800" dirty="0">
                <a:latin typeface="Calibri Light"/>
                <a:cs typeface="Calibri Light"/>
              </a:rPr>
              <a:t>Improved communication, feedback and training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F2CFBB-81DB-4B2B-A032-71FECC65C92E}"/>
              </a:ext>
            </a:extLst>
          </p:cNvPr>
          <p:cNvSpPr/>
          <p:nvPr/>
        </p:nvSpPr>
        <p:spPr>
          <a:xfrm>
            <a:off x="-13069" y="4766679"/>
            <a:ext cx="2507302" cy="10205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221506-8FAE-4020-BCF0-F7EF0F851F4B}"/>
              </a:ext>
            </a:extLst>
          </p:cNvPr>
          <p:cNvSpPr/>
          <p:nvPr/>
        </p:nvSpPr>
        <p:spPr>
          <a:xfrm>
            <a:off x="6004342" y="2641599"/>
            <a:ext cx="6183194" cy="643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4800" b="1" dirty="0">
                <a:solidFill>
                  <a:schemeClr val="accent1"/>
                </a:solidFill>
                <a:latin typeface="Calibri Light"/>
                <a:cs typeface="Calibri Light"/>
              </a:rPr>
              <a:t>Digital Champions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1DBA3C-88C2-4DC3-8801-080A7649F53E}"/>
              </a:ext>
            </a:extLst>
          </p:cNvPr>
          <p:cNvSpPr/>
          <p:nvPr/>
        </p:nvSpPr>
        <p:spPr>
          <a:xfrm>
            <a:off x="2826466" y="3431283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solidFill>
                  <a:schemeClr val="bg1"/>
                </a:solidFill>
                <a:latin typeface="Calibri Light"/>
                <a:cs typeface="Calibri Light"/>
              </a:rPr>
              <a:t>Overview:</a:t>
            </a:r>
            <a:r>
              <a:rPr lang="en-GB" sz="2800" dirty="0">
                <a:solidFill>
                  <a:schemeClr val="bg1"/>
                </a:solidFill>
                <a:latin typeface="Calibri Light"/>
                <a:ea typeface="+mn-lt"/>
                <a:cs typeface="Calibri Light"/>
              </a:rPr>
              <a:t> </a:t>
            </a:r>
            <a:r>
              <a:rPr lang="en-GB" sz="2600" dirty="0">
                <a:solidFill>
                  <a:schemeClr val="bg1"/>
                </a:solidFill>
                <a:latin typeface="Calibri Light"/>
                <a:cs typeface="Calibri Light"/>
              </a:rPr>
              <a:t>Appointed 20 digital champions</a:t>
            </a:r>
            <a:r>
              <a:rPr lang="en-GB" sz="2600" dirty="0">
                <a:latin typeface="Calibri Light"/>
                <a:cs typeface="Calibri Light"/>
              </a:rPr>
              <a:t> in departments</a:t>
            </a:r>
            <a:endParaRPr lang="en-US" sz="2600" dirty="0">
              <a:latin typeface="Calibri Light"/>
              <a:cs typeface="Calibri Ligh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A5218-9E35-4EFF-8C09-EE152F1CB5B6}"/>
              </a:ext>
            </a:extLst>
          </p:cNvPr>
          <p:cNvSpPr/>
          <p:nvPr/>
        </p:nvSpPr>
        <p:spPr>
          <a:xfrm>
            <a:off x="2826466" y="5301647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 Light"/>
              </a:rPr>
              <a:t>Challenges: </a:t>
            </a:r>
            <a:r>
              <a:rPr lang="en-GB" sz="4400" dirty="0">
                <a:latin typeface="Calibri Light"/>
                <a:cs typeface="Calibri Light"/>
              </a:rPr>
              <a:t>Timetabling </a:t>
            </a:r>
            <a:endParaRPr lang="en-GB" sz="2800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5668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62F129-C789-4270-AA03-B0855B77BA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78" r="10" b="-275"/>
          <a:stretch/>
        </p:blipFill>
        <p:spPr>
          <a:xfrm>
            <a:off x="0" y="-3027426"/>
            <a:ext cx="12192004" cy="91365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9144" y="5169451"/>
            <a:ext cx="3931957" cy="928833"/>
          </a:xfrm>
          <a:prstGeom prst="rect">
            <a:avLst/>
          </a:prstGeom>
          <a:solidFill>
            <a:srgbClr val="27244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 flipV="1">
            <a:off x="-27430" y="5169450"/>
            <a:ext cx="3954382" cy="79206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C217A5-4BB8-46CB-A21E-14B6BA5384BC}"/>
              </a:ext>
            </a:extLst>
          </p:cNvPr>
          <p:cNvSpPr/>
          <p:nvPr/>
        </p:nvSpPr>
        <p:spPr>
          <a:xfrm>
            <a:off x="8053548" y="4324057"/>
            <a:ext cx="4163622" cy="90489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-2600604" y="5330872"/>
            <a:ext cx="90342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MC Click</a:t>
            </a:r>
            <a:endParaRPr lang="en-GB" sz="44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99A10-6368-449D-BFF0-F0D7D3B21AC4}"/>
              </a:ext>
            </a:extLst>
          </p:cNvPr>
          <p:cNvSpPr/>
          <p:nvPr/>
        </p:nvSpPr>
        <p:spPr>
          <a:xfrm>
            <a:off x="2492063" y="3338286"/>
            <a:ext cx="4917153" cy="2759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4FB48-B2CE-4A74-B265-5022ACAEA1A7}"/>
              </a:ext>
            </a:extLst>
          </p:cNvPr>
          <p:cNvSpPr/>
          <p:nvPr/>
        </p:nvSpPr>
        <p:spPr>
          <a:xfrm>
            <a:off x="6008914" y="2474992"/>
            <a:ext cx="6264710" cy="3618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8AFC07-8F40-494A-A413-20AE0F853438}"/>
              </a:ext>
            </a:extLst>
          </p:cNvPr>
          <p:cNvSpPr/>
          <p:nvPr/>
        </p:nvSpPr>
        <p:spPr>
          <a:xfrm>
            <a:off x="-8669" y="4869442"/>
            <a:ext cx="12286865" cy="12596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C50F-2EB3-4097-8AF1-C1D9D11D7D13}"/>
              </a:ext>
            </a:extLst>
          </p:cNvPr>
          <p:cNvSpPr/>
          <p:nvPr/>
        </p:nvSpPr>
        <p:spPr>
          <a:xfrm>
            <a:off x="6004342" y="2428977"/>
            <a:ext cx="6243393" cy="11851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1799F7-E360-4795-9CE8-8723C8E30C63}"/>
              </a:ext>
            </a:extLst>
          </p:cNvPr>
          <p:cNvSpPr/>
          <p:nvPr/>
        </p:nvSpPr>
        <p:spPr>
          <a:xfrm>
            <a:off x="2826467" y="4375125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"/>
              </a:rPr>
              <a:t>Improved training and support</a:t>
            </a:r>
            <a:endParaRPr lang="en-GB" sz="4400" dirty="0" err="1">
              <a:latin typeface="Calibri Light"/>
              <a:cs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F2CFBB-81DB-4B2B-A032-71FECC65C92E}"/>
              </a:ext>
            </a:extLst>
          </p:cNvPr>
          <p:cNvSpPr/>
          <p:nvPr/>
        </p:nvSpPr>
        <p:spPr>
          <a:xfrm>
            <a:off x="-13069" y="4766679"/>
            <a:ext cx="2507302" cy="10205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221506-8FAE-4020-BCF0-F7EF0F851F4B}"/>
              </a:ext>
            </a:extLst>
          </p:cNvPr>
          <p:cNvSpPr/>
          <p:nvPr/>
        </p:nvSpPr>
        <p:spPr>
          <a:xfrm>
            <a:off x="6004342" y="2641599"/>
            <a:ext cx="6183194" cy="643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4800" b="1" dirty="0">
                <a:solidFill>
                  <a:schemeClr val="accent1"/>
                </a:solidFill>
                <a:latin typeface="Calibri Light"/>
                <a:cs typeface="Calibri"/>
              </a:rPr>
              <a:t>Digital Requirements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1DBA3C-88C2-4DC3-8801-080A7649F53E}"/>
              </a:ext>
            </a:extLst>
          </p:cNvPr>
          <p:cNvSpPr/>
          <p:nvPr/>
        </p:nvSpPr>
        <p:spPr>
          <a:xfrm>
            <a:off x="2826466" y="3431283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solidFill>
                  <a:schemeClr val="bg1"/>
                </a:solidFill>
                <a:latin typeface="Calibri Light"/>
                <a:cs typeface="Calibri"/>
              </a:rPr>
              <a:t>Improved access to digital</a:t>
            </a:r>
            <a:r>
              <a:rPr lang="en-GB" sz="2800" dirty="0">
                <a:cs typeface="Calibri"/>
              </a:rPr>
              <a:t> </a:t>
            </a:r>
            <a:endParaRPr lang="en-US" dirty="0">
              <a:cs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A5218-9E35-4EFF-8C09-EE152F1CB5B6}"/>
              </a:ext>
            </a:extLst>
          </p:cNvPr>
          <p:cNvSpPr/>
          <p:nvPr/>
        </p:nvSpPr>
        <p:spPr>
          <a:xfrm>
            <a:off x="2826466" y="5301647"/>
            <a:ext cx="9168384" cy="7873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"/>
              </a:rPr>
              <a:t>Fewer, more intuitive systems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CC7EF45-2298-4516-8F01-05285180A378}"/>
                  </a:ext>
                </a:extLst>
              </p14:cNvPr>
              <p14:cNvContentPartPr/>
              <p14:nvPr/>
            </p14:nvContentPartPr>
            <p14:xfrm>
              <a:off x="1535906" y="720328"/>
              <a:ext cx="9524" cy="9524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CC7EF45-2298-4516-8F01-05285180A37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9706" y="244128"/>
                <a:ext cx="952400" cy="95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229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icrosoft 365 Becomes Haven for BEC Innovation | Threatpost">
            <a:extLst>
              <a:ext uri="{FF2B5EF4-FFF2-40B4-BE49-F238E27FC236}">
                <a16:creationId xmlns:a16="http://schemas.microsoft.com/office/drawing/2014/main" id="{94F58CD7-E8D2-4DE8-9605-BC0B58D4A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71" y="-17529"/>
            <a:ext cx="12200607" cy="610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38AFC07-8F40-494A-A413-20AE0F853438}"/>
              </a:ext>
            </a:extLst>
          </p:cNvPr>
          <p:cNvSpPr/>
          <p:nvPr/>
        </p:nvSpPr>
        <p:spPr>
          <a:xfrm>
            <a:off x="-8668" y="4869442"/>
            <a:ext cx="2500732" cy="121958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F2CFBB-81DB-4B2B-A032-71FECC65C92E}"/>
              </a:ext>
            </a:extLst>
          </p:cNvPr>
          <p:cNvSpPr/>
          <p:nvPr/>
        </p:nvSpPr>
        <p:spPr>
          <a:xfrm>
            <a:off x="-13069" y="4766679"/>
            <a:ext cx="2507302" cy="10205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Light"/>
              <a:cs typeface="Calibri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C217A5-4BB8-46CB-A21E-14B6BA5384BC}"/>
              </a:ext>
            </a:extLst>
          </p:cNvPr>
          <p:cNvSpPr/>
          <p:nvPr/>
        </p:nvSpPr>
        <p:spPr>
          <a:xfrm>
            <a:off x="8053548" y="4324057"/>
            <a:ext cx="4163622" cy="90489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Light"/>
              <a:cs typeface="Calibri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99A10-6368-449D-BFF0-F0D7D3B21AC4}"/>
              </a:ext>
            </a:extLst>
          </p:cNvPr>
          <p:cNvSpPr/>
          <p:nvPr/>
        </p:nvSpPr>
        <p:spPr>
          <a:xfrm>
            <a:off x="2492065" y="3210968"/>
            <a:ext cx="3520514" cy="287805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4FB48-B2CE-4A74-B265-5022ACAEA1A7}"/>
              </a:ext>
            </a:extLst>
          </p:cNvPr>
          <p:cNvSpPr/>
          <p:nvPr/>
        </p:nvSpPr>
        <p:spPr>
          <a:xfrm>
            <a:off x="6008914" y="2474992"/>
            <a:ext cx="6264710" cy="361403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C50F-2EB3-4097-8AF1-C1D9D11D7D13}"/>
              </a:ext>
            </a:extLst>
          </p:cNvPr>
          <p:cNvSpPr/>
          <p:nvPr/>
        </p:nvSpPr>
        <p:spPr>
          <a:xfrm>
            <a:off x="6004342" y="2428977"/>
            <a:ext cx="6243393" cy="11851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1799F7-E360-4795-9CE8-8723C8E30C63}"/>
              </a:ext>
            </a:extLst>
          </p:cNvPr>
          <p:cNvSpPr/>
          <p:nvPr/>
        </p:nvSpPr>
        <p:spPr>
          <a:xfrm>
            <a:off x="2826467" y="4375125"/>
            <a:ext cx="9168384" cy="7873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 Light"/>
              </a:rPr>
              <a:t>Impact : </a:t>
            </a:r>
            <a:r>
              <a:rPr lang="en-GB" sz="2700" dirty="0">
                <a:latin typeface="Calibri Light"/>
                <a:cs typeface="Calibri Light"/>
              </a:rPr>
              <a:t>Improved support, training, QA, communication  </a:t>
            </a:r>
            <a:endParaRPr lang="en-US" sz="2700" dirty="0">
              <a:latin typeface="Calibri Light"/>
              <a:cs typeface="Calibri Ligh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221506-8FAE-4020-BCF0-F7EF0F851F4B}"/>
              </a:ext>
            </a:extLst>
          </p:cNvPr>
          <p:cNvSpPr/>
          <p:nvPr/>
        </p:nvSpPr>
        <p:spPr>
          <a:xfrm>
            <a:off x="6004342" y="2641599"/>
            <a:ext cx="6183194" cy="643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4800" b="1">
                <a:solidFill>
                  <a:srgbClr val="002060"/>
                </a:solidFill>
                <a:latin typeface="Calibri Light"/>
                <a:cs typeface="Calibri Light"/>
              </a:rPr>
              <a:t>VLE Rationalisation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1DBA3C-88C2-4DC3-8801-080A7649F53E}"/>
              </a:ext>
            </a:extLst>
          </p:cNvPr>
          <p:cNvSpPr/>
          <p:nvPr/>
        </p:nvSpPr>
        <p:spPr>
          <a:xfrm>
            <a:off x="2826466" y="3431283"/>
            <a:ext cx="9168384" cy="7873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solidFill>
                  <a:schemeClr val="bg1"/>
                </a:solidFill>
                <a:latin typeface="Calibri Light"/>
                <a:ea typeface="+mn-lt"/>
                <a:cs typeface="Calibri Light"/>
              </a:rPr>
              <a:t>Overview</a:t>
            </a:r>
            <a:r>
              <a:rPr lang="en-GB" sz="2800" b="1" dirty="0">
                <a:solidFill>
                  <a:schemeClr val="bg1"/>
                </a:solidFill>
                <a:latin typeface="Calibri Light"/>
                <a:ea typeface="+mn-lt"/>
                <a:cs typeface="Calibri Light"/>
              </a:rPr>
              <a:t> </a:t>
            </a:r>
            <a:r>
              <a:rPr lang="en-GB" sz="4400" b="1" dirty="0">
                <a:solidFill>
                  <a:schemeClr val="bg1"/>
                </a:solidFill>
                <a:latin typeface="Calibri Light"/>
                <a:ea typeface="+mn-lt"/>
                <a:cs typeface="Calibri Light"/>
              </a:rPr>
              <a:t>:</a:t>
            </a:r>
            <a:r>
              <a:rPr lang="en-GB" sz="2800" dirty="0">
                <a:solidFill>
                  <a:schemeClr val="bg1"/>
                </a:solidFill>
                <a:latin typeface="Calibri Light"/>
                <a:ea typeface="+mn-lt"/>
                <a:cs typeface="Calibri Light"/>
              </a:rPr>
              <a:t> Move from using 4 VLE solutions to 1</a:t>
            </a:r>
            <a:endParaRPr lang="en-GB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A5218-9E35-4EFF-8C09-EE152F1CB5B6}"/>
              </a:ext>
            </a:extLst>
          </p:cNvPr>
          <p:cNvSpPr/>
          <p:nvPr/>
        </p:nvSpPr>
        <p:spPr>
          <a:xfrm>
            <a:off x="2826466" y="5301647"/>
            <a:ext cx="9168384" cy="72383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 Light"/>
              </a:rPr>
              <a:t>Challenges: </a:t>
            </a:r>
            <a:r>
              <a:rPr lang="en-GB" sz="4400" dirty="0">
                <a:latin typeface="Calibri Light"/>
                <a:cs typeface="Calibri Light"/>
              </a:rPr>
              <a:t>Individual preferences </a:t>
            </a:r>
            <a:endParaRPr lang="en-GB" sz="2800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28858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62F129-C789-4270-AA03-B0855B77BA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78" r="10" b="-275"/>
          <a:stretch/>
        </p:blipFill>
        <p:spPr>
          <a:xfrm>
            <a:off x="0" y="-3027426"/>
            <a:ext cx="12192004" cy="91365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9144" y="5169451"/>
            <a:ext cx="3931957" cy="928833"/>
          </a:xfrm>
          <a:prstGeom prst="rect">
            <a:avLst/>
          </a:prstGeom>
          <a:solidFill>
            <a:srgbClr val="27244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 flipV="1">
            <a:off x="-27430" y="5169450"/>
            <a:ext cx="3954382" cy="79206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C217A5-4BB8-46CB-A21E-14B6BA5384BC}"/>
              </a:ext>
            </a:extLst>
          </p:cNvPr>
          <p:cNvSpPr/>
          <p:nvPr/>
        </p:nvSpPr>
        <p:spPr>
          <a:xfrm>
            <a:off x="8053548" y="4324057"/>
            <a:ext cx="4163622" cy="90489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-2600604" y="5330872"/>
            <a:ext cx="90342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</a:rPr>
              <a:t>MC Click</a:t>
            </a:r>
            <a:endParaRPr lang="en-GB" sz="44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99A10-6368-449D-BFF0-F0D7D3B21AC4}"/>
              </a:ext>
            </a:extLst>
          </p:cNvPr>
          <p:cNvSpPr/>
          <p:nvPr/>
        </p:nvSpPr>
        <p:spPr>
          <a:xfrm>
            <a:off x="2492063" y="3338286"/>
            <a:ext cx="4917153" cy="2759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4FB48-B2CE-4A74-B265-5022ACAEA1A7}"/>
              </a:ext>
            </a:extLst>
          </p:cNvPr>
          <p:cNvSpPr/>
          <p:nvPr/>
        </p:nvSpPr>
        <p:spPr>
          <a:xfrm>
            <a:off x="6008914" y="2474992"/>
            <a:ext cx="6264710" cy="3618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8AFC07-8F40-494A-A413-20AE0F853438}"/>
              </a:ext>
            </a:extLst>
          </p:cNvPr>
          <p:cNvSpPr/>
          <p:nvPr/>
        </p:nvSpPr>
        <p:spPr>
          <a:xfrm>
            <a:off x="-8669" y="4869442"/>
            <a:ext cx="12286865" cy="12596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C50F-2EB3-4097-8AF1-C1D9D11D7D13}"/>
              </a:ext>
            </a:extLst>
          </p:cNvPr>
          <p:cNvSpPr/>
          <p:nvPr/>
        </p:nvSpPr>
        <p:spPr>
          <a:xfrm>
            <a:off x="6004342" y="2428977"/>
            <a:ext cx="6243393" cy="11851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1799F7-E360-4795-9CE8-8723C8E30C63}"/>
              </a:ext>
            </a:extLst>
          </p:cNvPr>
          <p:cNvSpPr/>
          <p:nvPr/>
        </p:nvSpPr>
        <p:spPr>
          <a:xfrm>
            <a:off x="2826467" y="4375125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"/>
              </a:rPr>
              <a:t>Improved training and support</a:t>
            </a:r>
            <a:endParaRPr lang="en-GB" sz="4400" dirty="0" err="1">
              <a:latin typeface="Calibri Light"/>
              <a:cs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F2CFBB-81DB-4B2B-A032-71FECC65C92E}"/>
              </a:ext>
            </a:extLst>
          </p:cNvPr>
          <p:cNvSpPr/>
          <p:nvPr/>
        </p:nvSpPr>
        <p:spPr>
          <a:xfrm>
            <a:off x="-13069" y="4766679"/>
            <a:ext cx="2507302" cy="10205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221506-8FAE-4020-BCF0-F7EF0F851F4B}"/>
              </a:ext>
            </a:extLst>
          </p:cNvPr>
          <p:cNvSpPr/>
          <p:nvPr/>
        </p:nvSpPr>
        <p:spPr>
          <a:xfrm>
            <a:off x="6004342" y="2641599"/>
            <a:ext cx="6183194" cy="643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4800" b="1" dirty="0">
                <a:solidFill>
                  <a:schemeClr val="accent1"/>
                </a:solidFill>
                <a:latin typeface="Calibri Light"/>
                <a:cs typeface="Calibri"/>
              </a:rPr>
              <a:t>Digital Requirements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1DBA3C-88C2-4DC3-8801-080A7649F53E}"/>
              </a:ext>
            </a:extLst>
          </p:cNvPr>
          <p:cNvSpPr/>
          <p:nvPr/>
        </p:nvSpPr>
        <p:spPr>
          <a:xfrm>
            <a:off x="2826466" y="3431283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solidFill>
                  <a:schemeClr val="bg1"/>
                </a:solidFill>
                <a:latin typeface="Calibri Light"/>
                <a:cs typeface="Calibri"/>
              </a:rPr>
              <a:t>Improved access to digital</a:t>
            </a:r>
            <a:r>
              <a:rPr lang="en-GB" sz="2800" dirty="0">
                <a:cs typeface="Calibri"/>
              </a:rPr>
              <a:t> </a:t>
            </a:r>
            <a:endParaRPr lang="en-US" dirty="0">
              <a:cs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A5218-9E35-4EFF-8C09-EE152F1CB5B6}"/>
              </a:ext>
            </a:extLst>
          </p:cNvPr>
          <p:cNvSpPr/>
          <p:nvPr/>
        </p:nvSpPr>
        <p:spPr>
          <a:xfrm>
            <a:off x="2826466" y="5301647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"/>
              </a:rPr>
              <a:t>Fewer, more intuitive systems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CC7EF45-2298-4516-8F01-05285180A378}"/>
                  </a:ext>
                </a:extLst>
              </p14:cNvPr>
              <p14:cNvContentPartPr/>
              <p14:nvPr/>
            </p14:nvContentPartPr>
            <p14:xfrm>
              <a:off x="1535906" y="720328"/>
              <a:ext cx="9524" cy="9524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CC7EF45-2298-4516-8F01-05285180A37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9706" y="244128"/>
                <a:ext cx="952400" cy="95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373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icture containing person, hand&#10;&#10;Description automatically generated">
            <a:extLst>
              <a:ext uri="{FF2B5EF4-FFF2-40B4-BE49-F238E27FC236}">
                <a16:creationId xmlns:a16="http://schemas.microsoft.com/office/drawing/2014/main" id="{E7284EA6-18F2-4945-B98A-9E6A6600C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940707" y="-1004158"/>
            <a:ext cx="13089162" cy="70701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877135" y="5048321"/>
            <a:ext cx="2353284" cy="1105714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83955" y="4755410"/>
            <a:ext cx="6010627" cy="1401773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8669" y="5379811"/>
            <a:ext cx="3885802" cy="762724"/>
          </a:xfrm>
          <a:prstGeom prst="rect">
            <a:avLst/>
          </a:prstGeom>
          <a:solidFill>
            <a:srgbClr val="272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83E52B-4961-4768-A291-181EA24794C7}"/>
              </a:ext>
            </a:extLst>
          </p:cNvPr>
          <p:cNvSpPr/>
          <p:nvPr/>
        </p:nvSpPr>
        <p:spPr>
          <a:xfrm>
            <a:off x="4110172" y="5133701"/>
            <a:ext cx="7929427" cy="813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7200" b="1" dirty="0">
                <a:solidFill>
                  <a:schemeClr val="bg1"/>
                </a:solidFill>
                <a:latin typeface="Calibri Light"/>
                <a:cs typeface="Calibri"/>
              </a:rPr>
              <a:t>Next Steps</a:t>
            </a:r>
            <a:endParaRPr lang="en-GB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>
            <a:off x="-29029" y="5321354"/>
            <a:ext cx="3917965" cy="67982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>
            <a:off x="6183865" y="4682490"/>
            <a:ext cx="6057890" cy="94232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05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Table&#10;&#10;Description automatically generated">
            <a:extLst>
              <a:ext uri="{FF2B5EF4-FFF2-40B4-BE49-F238E27FC236}">
                <a16:creationId xmlns:a16="http://schemas.microsoft.com/office/drawing/2014/main" id="{589CBC62-471B-4A85-BA2B-70895C1DA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65" y="285548"/>
            <a:ext cx="11833621" cy="56082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C0D4202-6E41-47BC-9634-B1C6D11C11A7}"/>
                  </a:ext>
                </a:extLst>
              </p14:cNvPr>
              <p14:cNvContentPartPr/>
              <p14:nvPr/>
            </p14:nvContentPartPr>
            <p14:xfrm>
              <a:off x="4583787" y="2397879"/>
              <a:ext cx="3038474" cy="1876424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C0D4202-6E41-47BC-9634-B1C6D11C11A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66144" y="2380224"/>
                <a:ext cx="3074119" cy="191209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03224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icture containing person, hand&#10;&#10;Description automatically generated">
            <a:extLst>
              <a:ext uri="{FF2B5EF4-FFF2-40B4-BE49-F238E27FC236}">
                <a16:creationId xmlns:a16="http://schemas.microsoft.com/office/drawing/2014/main" id="{34EB17E4-B343-46E8-9E4C-F262D1C1D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940707" y="-1004158"/>
            <a:ext cx="13089162" cy="707017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9144" y="5169451"/>
            <a:ext cx="3931957" cy="928833"/>
          </a:xfrm>
          <a:prstGeom prst="rect">
            <a:avLst/>
          </a:prstGeom>
          <a:solidFill>
            <a:srgbClr val="27244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 flipV="1">
            <a:off x="-27430" y="5169450"/>
            <a:ext cx="3954382" cy="79206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C217A5-4BB8-46CB-A21E-14B6BA5384BC}"/>
              </a:ext>
            </a:extLst>
          </p:cNvPr>
          <p:cNvSpPr/>
          <p:nvPr/>
        </p:nvSpPr>
        <p:spPr>
          <a:xfrm>
            <a:off x="8053548" y="4324057"/>
            <a:ext cx="4163622" cy="90489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Light"/>
              <a:cs typeface="Calibri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600604" y="5330872"/>
            <a:ext cx="90342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>
                <a:solidFill>
                  <a:schemeClr val="bg1"/>
                </a:solidFill>
              </a:rPr>
              <a:t>MC Click</a:t>
            </a:r>
            <a:endParaRPr lang="en-GB" sz="4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99A10-6368-449D-BFF0-F0D7D3B21AC4}"/>
              </a:ext>
            </a:extLst>
          </p:cNvPr>
          <p:cNvSpPr/>
          <p:nvPr/>
        </p:nvSpPr>
        <p:spPr>
          <a:xfrm>
            <a:off x="2492063" y="2675678"/>
            <a:ext cx="4917153" cy="34226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4FB48-B2CE-4A74-B265-5022ACAEA1A7}"/>
              </a:ext>
            </a:extLst>
          </p:cNvPr>
          <p:cNvSpPr/>
          <p:nvPr/>
        </p:nvSpPr>
        <p:spPr>
          <a:xfrm>
            <a:off x="6008914" y="2093993"/>
            <a:ext cx="6270231" cy="39990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8AFC07-8F40-494A-A413-20AE0F853438}"/>
              </a:ext>
            </a:extLst>
          </p:cNvPr>
          <p:cNvSpPr/>
          <p:nvPr/>
        </p:nvSpPr>
        <p:spPr>
          <a:xfrm>
            <a:off x="-8669" y="4869442"/>
            <a:ext cx="12286865" cy="12596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C50F-2EB3-4097-8AF1-C1D9D11D7D13}"/>
              </a:ext>
            </a:extLst>
          </p:cNvPr>
          <p:cNvSpPr/>
          <p:nvPr/>
        </p:nvSpPr>
        <p:spPr>
          <a:xfrm>
            <a:off x="6004342" y="1987238"/>
            <a:ext cx="6243393" cy="11851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Light"/>
              <a:cs typeface="Calibri Ligh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1799F7-E360-4795-9CE8-8723C8E30C63}"/>
              </a:ext>
            </a:extLst>
          </p:cNvPr>
          <p:cNvSpPr/>
          <p:nvPr/>
        </p:nvSpPr>
        <p:spPr>
          <a:xfrm>
            <a:off x="2826467" y="4463473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>
                <a:latin typeface="Calibri Light"/>
                <a:cs typeface="Calibri Light"/>
              </a:rPr>
              <a:t>SharePoint Online Intranet &amp; Storage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F2CFBB-81DB-4B2B-A032-71FECC65C92E}"/>
              </a:ext>
            </a:extLst>
          </p:cNvPr>
          <p:cNvSpPr/>
          <p:nvPr/>
        </p:nvSpPr>
        <p:spPr>
          <a:xfrm>
            <a:off x="-13069" y="4766679"/>
            <a:ext cx="2507302" cy="10205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221506-8FAE-4020-BCF0-F7EF0F851F4B}"/>
              </a:ext>
            </a:extLst>
          </p:cNvPr>
          <p:cNvSpPr/>
          <p:nvPr/>
        </p:nvSpPr>
        <p:spPr>
          <a:xfrm>
            <a:off x="6004342" y="2128077"/>
            <a:ext cx="6183194" cy="643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6000" b="1">
                <a:solidFill>
                  <a:schemeClr val="accent1"/>
                </a:solidFill>
                <a:latin typeface="Calibri Light"/>
                <a:cs typeface="Calibri Light"/>
              </a:rPr>
              <a:t>Next Steps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1DBA3C-88C2-4DC3-8801-080A7649F53E}"/>
              </a:ext>
            </a:extLst>
          </p:cNvPr>
          <p:cNvSpPr/>
          <p:nvPr/>
        </p:nvSpPr>
        <p:spPr>
          <a:xfrm>
            <a:off x="2826466" y="3624544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>
                <a:latin typeface="Calibri Light"/>
                <a:cs typeface="Calibri Light"/>
              </a:rPr>
              <a:t>Teams Telephony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A5218-9E35-4EFF-8C09-EE152F1CB5B6}"/>
              </a:ext>
            </a:extLst>
          </p:cNvPr>
          <p:cNvSpPr/>
          <p:nvPr/>
        </p:nvSpPr>
        <p:spPr>
          <a:xfrm>
            <a:off x="2826466" y="5301647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>
                <a:latin typeface="Calibri Light"/>
                <a:cs typeface="Calibri Light"/>
              </a:rPr>
              <a:t>Internet for all?</a:t>
            </a:r>
            <a:endParaRPr lang="en-GB" sz="4400" b="1" dirty="0">
              <a:latin typeface="Calibri Light"/>
              <a:cs typeface="Calibri Ligh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AA3630-F4A6-4783-A379-62557E820A19}"/>
              </a:ext>
            </a:extLst>
          </p:cNvPr>
          <p:cNvSpPr/>
          <p:nvPr/>
        </p:nvSpPr>
        <p:spPr>
          <a:xfrm>
            <a:off x="2826465" y="2774195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>
                <a:latin typeface="Calibri Light"/>
                <a:cs typeface="Calibri Light"/>
              </a:rPr>
              <a:t>MC Click V2.0</a:t>
            </a:r>
          </a:p>
        </p:txBody>
      </p:sp>
    </p:spTree>
    <p:extLst>
      <p:ext uri="{BB962C8B-B14F-4D97-AF65-F5344CB8AC3E}">
        <p14:creationId xmlns:p14="http://schemas.microsoft.com/office/powerpoint/2010/main" val="376006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693DF45-5988-F782-7844-7FE6D8BC8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462" y="38247"/>
            <a:ext cx="7077074" cy="601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146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icture containing person, hand&#10;&#10;Description automatically generated">
            <a:extLst>
              <a:ext uri="{FF2B5EF4-FFF2-40B4-BE49-F238E27FC236}">
                <a16:creationId xmlns:a16="http://schemas.microsoft.com/office/drawing/2014/main" id="{34EB17E4-B343-46E8-9E4C-F262D1C1D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940707" y="-1004158"/>
            <a:ext cx="13089162" cy="707017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9144" y="5169451"/>
            <a:ext cx="3931957" cy="928833"/>
          </a:xfrm>
          <a:prstGeom prst="rect">
            <a:avLst/>
          </a:prstGeom>
          <a:solidFill>
            <a:srgbClr val="27244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 flipV="1">
            <a:off x="-27430" y="5169450"/>
            <a:ext cx="3954382" cy="79206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C217A5-4BB8-46CB-A21E-14B6BA5384BC}"/>
              </a:ext>
            </a:extLst>
          </p:cNvPr>
          <p:cNvSpPr/>
          <p:nvPr/>
        </p:nvSpPr>
        <p:spPr>
          <a:xfrm>
            <a:off x="8053548" y="4324057"/>
            <a:ext cx="4163622" cy="90489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Light"/>
              <a:cs typeface="Calibri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600604" y="5330872"/>
            <a:ext cx="90342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>
                <a:solidFill>
                  <a:schemeClr val="bg1"/>
                </a:solidFill>
              </a:rPr>
              <a:t>MC Click</a:t>
            </a:r>
            <a:endParaRPr lang="en-GB" sz="4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99A10-6368-449D-BFF0-F0D7D3B21AC4}"/>
              </a:ext>
            </a:extLst>
          </p:cNvPr>
          <p:cNvSpPr/>
          <p:nvPr/>
        </p:nvSpPr>
        <p:spPr>
          <a:xfrm>
            <a:off x="2492063" y="2675678"/>
            <a:ext cx="4917153" cy="34226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4FB48-B2CE-4A74-B265-5022ACAEA1A7}"/>
              </a:ext>
            </a:extLst>
          </p:cNvPr>
          <p:cNvSpPr/>
          <p:nvPr/>
        </p:nvSpPr>
        <p:spPr>
          <a:xfrm>
            <a:off x="6008914" y="2093993"/>
            <a:ext cx="6270231" cy="39990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8AFC07-8F40-494A-A413-20AE0F853438}"/>
              </a:ext>
            </a:extLst>
          </p:cNvPr>
          <p:cNvSpPr/>
          <p:nvPr/>
        </p:nvSpPr>
        <p:spPr>
          <a:xfrm>
            <a:off x="-8669" y="4869442"/>
            <a:ext cx="12286865" cy="12596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C50F-2EB3-4097-8AF1-C1D9D11D7D13}"/>
              </a:ext>
            </a:extLst>
          </p:cNvPr>
          <p:cNvSpPr/>
          <p:nvPr/>
        </p:nvSpPr>
        <p:spPr>
          <a:xfrm>
            <a:off x="6004342" y="1987238"/>
            <a:ext cx="6243393" cy="11851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Light"/>
              <a:cs typeface="Calibri Ligh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1799F7-E360-4795-9CE8-8723C8E30C63}"/>
              </a:ext>
            </a:extLst>
          </p:cNvPr>
          <p:cNvSpPr/>
          <p:nvPr/>
        </p:nvSpPr>
        <p:spPr>
          <a:xfrm>
            <a:off x="2826467" y="4463473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>
                <a:latin typeface="Calibri Light"/>
                <a:cs typeface="Calibri Light"/>
              </a:rPr>
              <a:t>SharePoint Online Intranet &amp; Storage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F2CFBB-81DB-4B2B-A032-71FECC65C92E}"/>
              </a:ext>
            </a:extLst>
          </p:cNvPr>
          <p:cNvSpPr/>
          <p:nvPr/>
        </p:nvSpPr>
        <p:spPr>
          <a:xfrm>
            <a:off x="-13069" y="4766679"/>
            <a:ext cx="2507302" cy="10205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221506-8FAE-4020-BCF0-F7EF0F851F4B}"/>
              </a:ext>
            </a:extLst>
          </p:cNvPr>
          <p:cNvSpPr/>
          <p:nvPr/>
        </p:nvSpPr>
        <p:spPr>
          <a:xfrm>
            <a:off x="6004342" y="2128077"/>
            <a:ext cx="6183194" cy="643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6000" b="1">
                <a:solidFill>
                  <a:schemeClr val="accent1"/>
                </a:solidFill>
                <a:latin typeface="Calibri Light"/>
                <a:cs typeface="Calibri Light"/>
              </a:rPr>
              <a:t>Next Steps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1DBA3C-88C2-4DC3-8801-080A7649F53E}"/>
              </a:ext>
            </a:extLst>
          </p:cNvPr>
          <p:cNvSpPr/>
          <p:nvPr/>
        </p:nvSpPr>
        <p:spPr>
          <a:xfrm>
            <a:off x="2826466" y="3624544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>
                <a:latin typeface="Calibri Light"/>
                <a:cs typeface="Calibri Light"/>
              </a:rPr>
              <a:t>Teams Telephony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A5218-9E35-4EFF-8C09-EE152F1CB5B6}"/>
              </a:ext>
            </a:extLst>
          </p:cNvPr>
          <p:cNvSpPr/>
          <p:nvPr/>
        </p:nvSpPr>
        <p:spPr>
          <a:xfrm>
            <a:off x="2826466" y="5301647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>
                <a:latin typeface="Calibri Light"/>
                <a:cs typeface="Calibri Light"/>
              </a:rPr>
              <a:t>Internet for all?</a:t>
            </a:r>
            <a:endParaRPr lang="en-GB" sz="4400" b="1" dirty="0">
              <a:latin typeface="Calibri Light"/>
              <a:cs typeface="Calibri Ligh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AA3630-F4A6-4783-A379-62557E820A19}"/>
              </a:ext>
            </a:extLst>
          </p:cNvPr>
          <p:cNvSpPr/>
          <p:nvPr/>
        </p:nvSpPr>
        <p:spPr>
          <a:xfrm>
            <a:off x="2826465" y="2774195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>
                <a:latin typeface="Calibri Light"/>
                <a:cs typeface="Calibri Light"/>
              </a:rPr>
              <a:t>MC Click V2.0</a:t>
            </a:r>
          </a:p>
        </p:txBody>
      </p:sp>
    </p:spTree>
    <p:extLst>
      <p:ext uri="{BB962C8B-B14F-4D97-AF65-F5344CB8AC3E}">
        <p14:creationId xmlns:p14="http://schemas.microsoft.com/office/powerpoint/2010/main" val="218198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0943C40-C85A-4FDD-B1BD-4E6F8D500C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78" r="10" b="-275"/>
          <a:stretch/>
        </p:blipFill>
        <p:spPr>
          <a:xfrm>
            <a:off x="0" y="-3027426"/>
            <a:ext cx="12192004" cy="913654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C217A5-4BB8-46CB-A21E-14B6BA5384BC}"/>
              </a:ext>
            </a:extLst>
          </p:cNvPr>
          <p:cNvSpPr/>
          <p:nvPr/>
        </p:nvSpPr>
        <p:spPr>
          <a:xfrm>
            <a:off x="8053548" y="4324057"/>
            <a:ext cx="4163622" cy="90489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99A10-6368-449D-BFF0-F0D7D3B21AC4}"/>
              </a:ext>
            </a:extLst>
          </p:cNvPr>
          <p:cNvSpPr/>
          <p:nvPr/>
        </p:nvSpPr>
        <p:spPr>
          <a:xfrm>
            <a:off x="2379495" y="2675678"/>
            <a:ext cx="5029721" cy="3517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4FB48-B2CE-4A74-B265-5022ACAEA1A7}"/>
              </a:ext>
            </a:extLst>
          </p:cNvPr>
          <p:cNvSpPr/>
          <p:nvPr/>
        </p:nvSpPr>
        <p:spPr>
          <a:xfrm>
            <a:off x="6008914" y="2093993"/>
            <a:ext cx="6270231" cy="39990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8AFC07-8F40-494A-A413-20AE0F853438}"/>
              </a:ext>
            </a:extLst>
          </p:cNvPr>
          <p:cNvSpPr/>
          <p:nvPr/>
        </p:nvSpPr>
        <p:spPr>
          <a:xfrm>
            <a:off x="2537103" y="4860783"/>
            <a:ext cx="9741093" cy="12683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C50F-2EB3-4097-8AF1-C1D9D11D7D13}"/>
              </a:ext>
            </a:extLst>
          </p:cNvPr>
          <p:cNvSpPr/>
          <p:nvPr/>
        </p:nvSpPr>
        <p:spPr>
          <a:xfrm>
            <a:off x="6004342" y="1987238"/>
            <a:ext cx="6243393" cy="11851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1799F7-E360-4795-9CE8-8723C8E30C63}"/>
              </a:ext>
            </a:extLst>
          </p:cNvPr>
          <p:cNvSpPr/>
          <p:nvPr/>
        </p:nvSpPr>
        <p:spPr>
          <a:xfrm>
            <a:off x="2826467" y="4558723"/>
            <a:ext cx="9168384" cy="6921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>
                <a:latin typeface="Calibri Light"/>
                <a:cs typeface="Calibri Light"/>
              </a:rPr>
              <a:t>Enhanced business productivity</a:t>
            </a:r>
            <a:endParaRPr lang="en-US" b="1">
              <a:latin typeface="Calibri Light"/>
              <a:cs typeface="Calibri Ligh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F2CFBB-81DB-4B2B-A032-71FECC65C92E}"/>
              </a:ext>
            </a:extLst>
          </p:cNvPr>
          <p:cNvSpPr/>
          <p:nvPr/>
        </p:nvSpPr>
        <p:spPr>
          <a:xfrm>
            <a:off x="2376840" y="2619225"/>
            <a:ext cx="3667619" cy="119369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libri Light"/>
              <a:cs typeface="Calibri Ligh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221506-8FAE-4020-BCF0-F7EF0F851F4B}"/>
              </a:ext>
            </a:extLst>
          </p:cNvPr>
          <p:cNvSpPr/>
          <p:nvPr/>
        </p:nvSpPr>
        <p:spPr>
          <a:xfrm>
            <a:off x="6004342" y="2128077"/>
            <a:ext cx="6183194" cy="643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6000" b="1" dirty="0">
                <a:solidFill>
                  <a:schemeClr val="accent1"/>
                </a:solidFill>
                <a:latin typeface="Calibri Light"/>
                <a:cs typeface="Calibri"/>
              </a:rPr>
              <a:t>Transformation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1DBA3C-88C2-4DC3-8801-080A7649F53E}"/>
              </a:ext>
            </a:extLst>
          </p:cNvPr>
          <p:cNvSpPr/>
          <p:nvPr/>
        </p:nvSpPr>
        <p:spPr>
          <a:xfrm>
            <a:off x="2826466" y="3728453"/>
            <a:ext cx="9168384" cy="6921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>
                <a:latin typeface="Calibri Light"/>
                <a:ea typeface="+mn-lt"/>
                <a:cs typeface="Calibri Light"/>
              </a:rPr>
              <a:t>Highly employable learners</a:t>
            </a:r>
            <a:endParaRPr lang="en-US" b="1">
              <a:latin typeface="Calibri Light"/>
              <a:cs typeface="Calibri Ligh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A5218-9E35-4EFF-8C09-EE152F1CB5B6}"/>
              </a:ext>
            </a:extLst>
          </p:cNvPr>
          <p:cNvSpPr/>
          <p:nvPr/>
        </p:nvSpPr>
        <p:spPr>
          <a:xfrm>
            <a:off x="2826466" y="5422874"/>
            <a:ext cx="9168384" cy="6748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>
                <a:latin typeface="Calibri Light"/>
                <a:ea typeface="+mn-lt"/>
                <a:cs typeface="Calibri Light"/>
              </a:rPr>
              <a:t>Innovative digital education</a:t>
            </a:r>
            <a:r>
              <a:rPr lang="en-GB" sz="4400">
                <a:latin typeface="Calibri Light"/>
                <a:ea typeface="+mn-lt"/>
                <a:cs typeface="Calibri Light"/>
              </a:rPr>
              <a:t> </a:t>
            </a:r>
            <a:endParaRPr lang="en-US">
              <a:latin typeface="Calibri Light"/>
              <a:cs typeface="Calibri Ligh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AA3630-F4A6-4783-A379-62557E820A19}"/>
              </a:ext>
            </a:extLst>
          </p:cNvPr>
          <p:cNvSpPr/>
          <p:nvPr/>
        </p:nvSpPr>
        <p:spPr>
          <a:xfrm>
            <a:off x="2826465" y="2843467"/>
            <a:ext cx="9168384" cy="7181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3600" b="1">
                <a:latin typeface="Calibri Light"/>
                <a:ea typeface="+mn-lt"/>
                <a:cs typeface="Calibri Light"/>
              </a:rPr>
              <a:t>Equality and digital accessibility for all learners</a:t>
            </a:r>
            <a:endParaRPr lang="en-US" sz="3600" b="1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96257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E5C35-7E74-47CC-B7A1-7CD0CB99F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256212" cy="160020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For more information please contact</a:t>
            </a:r>
            <a:endParaRPr lang="et-EE">
              <a:solidFill>
                <a:schemeClr val="bg1"/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6D86FBD-62E5-4A69-B31F-327137E5570B}"/>
              </a:ext>
            </a:extLst>
          </p:cNvPr>
          <p:cNvSpPr/>
          <p:nvPr/>
        </p:nvSpPr>
        <p:spPr>
          <a:xfrm>
            <a:off x="5875222" y="920701"/>
            <a:ext cx="4948288" cy="4948288"/>
          </a:xfrm>
          <a:custGeom>
            <a:avLst/>
            <a:gdLst>
              <a:gd name="connsiteX0" fmla="*/ 1642188 w 3284376"/>
              <a:gd name="connsiteY0" fmla="*/ 0 h 3284376"/>
              <a:gd name="connsiteX1" fmla="*/ 3284376 w 3284376"/>
              <a:gd name="connsiteY1" fmla="*/ 1642188 h 3284376"/>
              <a:gd name="connsiteX2" fmla="*/ 1810092 w 3284376"/>
              <a:gd name="connsiteY2" fmla="*/ 3275898 h 3284376"/>
              <a:gd name="connsiteX3" fmla="*/ 1698172 w 3284376"/>
              <a:gd name="connsiteY3" fmla="*/ 3281549 h 3284376"/>
              <a:gd name="connsiteX4" fmla="*/ 1698172 w 3284376"/>
              <a:gd name="connsiteY4" fmla="*/ 3284376 h 3284376"/>
              <a:gd name="connsiteX5" fmla="*/ 1642188 w 3284376"/>
              <a:gd name="connsiteY5" fmla="*/ 3284376 h 3284376"/>
              <a:gd name="connsiteX6" fmla="*/ 0 w 3284376"/>
              <a:gd name="connsiteY6" fmla="*/ 3284376 h 3284376"/>
              <a:gd name="connsiteX7" fmla="*/ 0 w 3284376"/>
              <a:gd name="connsiteY7" fmla="*/ 1642188 h 3284376"/>
              <a:gd name="connsiteX8" fmla="*/ 0 w 3284376"/>
              <a:gd name="connsiteY8" fmla="*/ 1586204 h 3284376"/>
              <a:gd name="connsiteX9" fmla="*/ 2827 w 3284376"/>
              <a:gd name="connsiteY9" fmla="*/ 1586204 h 3284376"/>
              <a:gd name="connsiteX10" fmla="*/ 8479 w 3284376"/>
              <a:gd name="connsiteY10" fmla="*/ 1474284 h 3284376"/>
              <a:gd name="connsiteX11" fmla="*/ 1642188 w 3284376"/>
              <a:gd name="connsiteY11" fmla="*/ 0 h 3284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84376" h="3284376">
                <a:moveTo>
                  <a:pt x="1642188" y="0"/>
                </a:moveTo>
                <a:cubicBezTo>
                  <a:pt x="2549143" y="0"/>
                  <a:pt x="3284376" y="735233"/>
                  <a:pt x="3284376" y="1642188"/>
                </a:cubicBezTo>
                <a:cubicBezTo>
                  <a:pt x="3284376" y="2492458"/>
                  <a:pt x="2638175" y="3191801"/>
                  <a:pt x="1810092" y="3275898"/>
                </a:cubicBezTo>
                <a:lnTo>
                  <a:pt x="1698172" y="3281549"/>
                </a:lnTo>
                <a:lnTo>
                  <a:pt x="1698172" y="3284376"/>
                </a:lnTo>
                <a:lnTo>
                  <a:pt x="1642188" y="3284376"/>
                </a:lnTo>
                <a:lnTo>
                  <a:pt x="0" y="3284376"/>
                </a:lnTo>
                <a:lnTo>
                  <a:pt x="0" y="1642188"/>
                </a:lnTo>
                <a:lnTo>
                  <a:pt x="0" y="1586204"/>
                </a:lnTo>
                <a:lnTo>
                  <a:pt x="2827" y="1586204"/>
                </a:lnTo>
                <a:lnTo>
                  <a:pt x="8479" y="1474284"/>
                </a:lnTo>
                <a:cubicBezTo>
                  <a:pt x="92575" y="646201"/>
                  <a:pt x="791918" y="0"/>
                  <a:pt x="1642188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943C8-87FE-466B-8000-0A56F8B5ED6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GB" sz="1800">
              <a:solidFill>
                <a:schemeClr val="bg1"/>
              </a:solidFill>
            </a:endParaRPr>
          </a:p>
          <a:p>
            <a:r>
              <a:rPr lang="en-GB" sz="1800">
                <a:solidFill>
                  <a:schemeClr val="bg1"/>
                </a:solidFill>
              </a:rPr>
              <a:t>Name</a:t>
            </a:r>
          </a:p>
          <a:p>
            <a:r>
              <a:rPr lang="en-GB" sz="1800">
                <a:solidFill>
                  <a:schemeClr val="bg1"/>
                </a:solidFill>
              </a:rPr>
              <a:t>Job Title</a:t>
            </a:r>
          </a:p>
          <a:p>
            <a:r>
              <a:rPr lang="en-GB" sz="1800">
                <a:solidFill>
                  <a:schemeClr val="bg1"/>
                </a:solidFill>
              </a:rPr>
              <a:t>Organisation</a:t>
            </a:r>
          </a:p>
          <a:p>
            <a:r>
              <a:rPr lang="en-GB" sz="1800">
                <a:solidFill>
                  <a:schemeClr val="bg1"/>
                </a:solidFill>
              </a:rPr>
              <a:t>Email Address</a:t>
            </a:r>
          </a:p>
          <a:p>
            <a:r>
              <a:rPr lang="en-GB" sz="1800">
                <a:solidFill>
                  <a:schemeClr val="bg1"/>
                </a:solidFill>
              </a:rPr>
              <a:t>Telephone Number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305DD-1EDA-249C-73D7-F08A72820CA0}"/>
              </a:ext>
            </a:extLst>
          </p:cNvPr>
          <p:cNvSpPr txBox="1">
            <a:spLocks/>
          </p:cNvSpPr>
          <p:nvPr/>
        </p:nvSpPr>
        <p:spPr>
          <a:xfrm>
            <a:off x="246371" y="455349"/>
            <a:ext cx="5968096" cy="1105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chemeClr val="tx1"/>
                </a:solidFill>
                <a:latin typeface="Calibri Light"/>
                <a:ea typeface="+mn-lt"/>
                <a:cs typeface="+mn-lt"/>
              </a:rPr>
              <a:t>James Wells</a:t>
            </a:r>
            <a:r>
              <a:rPr lang="en-US" sz="4800" b="1" dirty="0">
                <a:solidFill>
                  <a:schemeClr val="tx1"/>
                </a:solidFill>
                <a:latin typeface="Calibri Light"/>
                <a:ea typeface="+mn-lt"/>
                <a:cs typeface="+mn-lt"/>
              </a:rPr>
              <a:t> </a:t>
            </a:r>
          </a:p>
          <a:p>
            <a:r>
              <a:rPr lang="en-GB" sz="2800" b="1" dirty="0">
                <a:solidFill>
                  <a:schemeClr val="tx1"/>
                </a:solidFill>
                <a:latin typeface="Calibri Light"/>
                <a:ea typeface="+mn-lt"/>
                <a:cs typeface="+mn-lt"/>
              </a:rPr>
              <a:t>Director : Digital Innovation &amp; Support</a:t>
            </a:r>
            <a:r>
              <a:rPr lang="en-US" sz="2800" b="1" dirty="0">
                <a:solidFill>
                  <a:schemeClr val="tx1"/>
                </a:solidFill>
                <a:latin typeface="Calibri Light"/>
                <a:ea typeface="+mn-lt"/>
                <a:cs typeface="+mn-lt"/>
              </a:rPr>
              <a:t> </a:t>
            </a:r>
          </a:p>
          <a:p>
            <a:r>
              <a:rPr lang="en-US" sz="2400" b="1" dirty="0">
                <a:solidFill>
                  <a:schemeClr val="tx1"/>
                </a:solidFill>
                <a:latin typeface="Calibri Light"/>
                <a:ea typeface="+mn-lt"/>
                <a:cs typeface="+mn-lt"/>
              </a:rPr>
              <a:t>Middlesbrough College</a:t>
            </a:r>
          </a:p>
          <a:p>
            <a:endParaRPr lang="en-US" sz="3200">
              <a:solidFill>
                <a:schemeClr val="tx1"/>
              </a:solidFill>
              <a:latin typeface="Calibri Light"/>
              <a:ea typeface="+mn-lt"/>
              <a:cs typeface="+mn-lt"/>
            </a:endParaRPr>
          </a:p>
          <a:p>
            <a:r>
              <a:rPr lang="en-GB" sz="3200" b="1" dirty="0">
                <a:solidFill>
                  <a:schemeClr val="tx1"/>
                </a:solidFill>
                <a:latin typeface="Calibri Light"/>
                <a:ea typeface="+mn-lt"/>
                <a:cs typeface="+mn-lt"/>
              </a:rPr>
              <a:t>E:</a:t>
            </a:r>
            <a:r>
              <a:rPr lang="en-GB" sz="3200" dirty="0">
                <a:solidFill>
                  <a:schemeClr val="tx1"/>
                </a:solidFill>
                <a:latin typeface="Calibri Light"/>
                <a:ea typeface="+mn-lt"/>
                <a:cs typeface="+mn-lt"/>
              </a:rPr>
              <a:t> jb.wells@mbro.ac.uk </a:t>
            </a:r>
            <a:endParaRPr lang="en-US" sz="3200" dirty="0">
              <a:solidFill>
                <a:schemeClr val="tx1"/>
              </a:solidFill>
              <a:latin typeface="Calibri Light"/>
              <a:ea typeface="+mn-lt"/>
              <a:cs typeface="+mn-lt"/>
            </a:endParaRPr>
          </a:p>
          <a:p>
            <a:r>
              <a:rPr lang="en-GB" sz="3200" b="1" dirty="0">
                <a:solidFill>
                  <a:schemeClr val="tx1"/>
                </a:solidFill>
                <a:latin typeface="Calibri Light"/>
                <a:ea typeface="+mn-lt"/>
                <a:cs typeface="+mn-lt"/>
              </a:rPr>
              <a:t>T: </a:t>
            </a:r>
            <a:r>
              <a:rPr lang="en-GB" sz="3200" dirty="0">
                <a:solidFill>
                  <a:schemeClr val="tx1"/>
                </a:solidFill>
                <a:latin typeface="Calibri Light"/>
                <a:ea typeface="+mn-lt"/>
                <a:cs typeface="+mn-lt"/>
              </a:rPr>
              <a:t>01642 333511</a:t>
            </a:r>
          </a:p>
          <a:p>
            <a:r>
              <a:rPr lang="en-GB" sz="3200" b="1" dirty="0">
                <a:solidFill>
                  <a:schemeClr val="tx1"/>
                </a:solidFill>
                <a:latin typeface="Calibri Light"/>
                <a:cs typeface="Arial"/>
              </a:rPr>
              <a:t>In</a:t>
            </a:r>
            <a:r>
              <a:rPr lang="en-GB" sz="3200" b="1" dirty="0">
                <a:solidFill>
                  <a:schemeClr val="tx1"/>
                </a:solidFill>
                <a:cs typeface="Arial"/>
              </a:rPr>
              <a:t>:</a:t>
            </a:r>
          </a:p>
        </p:txBody>
      </p:sp>
      <p:pic>
        <p:nvPicPr>
          <p:cNvPr id="8" name="Picture 5" descr="QR Code linking to James Wells Linked In page: https://www.linkedin.com/in/james-wells-93b370106/">
            <a:extLst>
              <a:ext uri="{FF2B5EF4-FFF2-40B4-BE49-F238E27FC236}">
                <a16:creationId xmlns:a16="http://schemas.microsoft.com/office/drawing/2014/main" id="{A3630F5E-2B02-7A21-EBD3-069FE27A3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11" y="3459035"/>
            <a:ext cx="1673679" cy="167367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96DC723-B2DB-C665-4B43-8FCE556B0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650" y="1821543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61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able&#10;&#10;Description automatically generated">
            <a:extLst>
              <a:ext uri="{FF2B5EF4-FFF2-40B4-BE49-F238E27FC236}">
                <a16:creationId xmlns:a16="http://schemas.microsoft.com/office/drawing/2014/main" id="{F27DDD2F-12FA-4B4C-BCAE-8D96B7F43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7" y="186413"/>
            <a:ext cx="11863386" cy="56160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D8BEF58-904A-47DB-A584-B9E37296D173}"/>
                  </a:ext>
                </a:extLst>
              </p14:cNvPr>
              <p14:cNvContentPartPr/>
              <p14:nvPr/>
            </p14:nvContentPartPr>
            <p14:xfrm>
              <a:off x="3891080" y="2531023"/>
              <a:ext cx="3895724" cy="1781174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D8BEF58-904A-47DB-A584-B9E37296D17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73460" y="2513071"/>
                <a:ext cx="3931323" cy="181671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1575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0276" cy="609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9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5EA4F0-9281-43A9-86EB-5A25582C1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0276" cy="609828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9144" y="5169451"/>
            <a:ext cx="3931957" cy="928833"/>
          </a:xfrm>
          <a:prstGeom prst="rect">
            <a:avLst/>
          </a:prstGeom>
          <a:solidFill>
            <a:srgbClr val="27244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99801C-05A4-4DEC-A6AC-8E6C76234BC8}"/>
              </a:ext>
            </a:extLst>
          </p:cNvPr>
          <p:cNvSpPr/>
          <p:nvPr/>
        </p:nvSpPr>
        <p:spPr>
          <a:xfrm flipV="1">
            <a:off x="-27430" y="5169450"/>
            <a:ext cx="3954382" cy="79206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C217A5-4BB8-46CB-A21E-14B6BA5384BC}"/>
              </a:ext>
            </a:extLst>
          </p:cNvPr>
          <p:cNvSpPr/>
          <p:nvPr/>
        </p:nvSpPr>
        <p:spPr>
          <a:xfrm>
            <a:off x="8053548" y="4324057"/>
            <a:ext cx="4163622" cy="90489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-2600604" y="5330872"/>
            <a:ext cx="90342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>
                <a:solidFill>
                  <a:schemeClr val="bg1"/>
                </a:solidFill>
              </a:rPr>
              <a:t>MC Click</a:t>
            </a:r>
            <a:endParaRPr lang="en-GB" sz="4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99A10-6368-449D-BFF0-F0D7D3B21AC4}"/>
              </a:ext>
            </a:extLst>
          </p:cNvPr>
          <p:cNvSpPr/>
          <p:nvPr/>
        </p:nvSpPr>
        <p:spPr>
          <a:xfrm>
            <a:off x="2492063" y="3338286"/>
            <a:ext cx="4917153" cy="2759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44FB48-B2CE-4A74-B265-5022ACAEA1A7}"/>
              </a:ext>
            </a:extLst>
          </p:cNvPr>
          <p:cNvSpPr/>
          <p:nvPr/>
        </p:nvSpPr>
        <p:spPr>
          <a:xfrm>
            <a:off x="6008914" y="2474992"/>
            <a:ext cx="6264710" cy="3618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8AFC07-8F40-494A-A413-20AE0F853438}"/>
              </a:ext>
            </a:extLst>
          </p:cNvPr>
          <p:cNvSpPr/>
          <p:nvPr/>
        </p:nvSpPr>
        <p:spPr>
          <a:xfrm>
            <a:off x="-8669" y="4869442"/>
            <a:ext cx="12286865" cy="12596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89C50F-2EB3-4097-8AF1-C1D9D11D7D13}"/>
              </a:ext>
            </a:extLst>
          </p:cNvPr>
          <p:cNvSpPr/>
          <p:nvPr/>
        </p:nvSpPr>
        <p:spPr>
          <a:xfrm>
            <a:off x="6004342" y="2428977"/>
            <a:ext cx="6243393" cy="11851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1799F7-E360-4795-9CE8-8723C8E30C63}"/>
              </a:ext>
            </a:extLst>
          </p:cNvPr>
          <p:cNvSpPr/>
          <p:nvPr/>
        </p:nvSpPr>
        <p:spPr>
          <a:xfrm>
            <a:off x="2826467" y="4375125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"/>
              </a:rPr>
              <a:t>Inequality of digital skills</a:t>
            </a:r>
            <a:endParaRPr lang="en-GB" sz="4400" dirty="0" err="1">
              <a:latin typeface="Calibri Light"/>
              <a:cs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F2CFBB-81DB-4B2B-A032-71FECC65C92E}"/>
              </a:ext>
            </a:extLst>
          </p:cNvPr>
          <p:cNvSpPr/>
          <p:nvPr/>
        </p:nvSpPr>
        <p:spPr>
          <a:xfrm>
            <a:off x="-13069" y="4766679"/>
            <a:ext cx="2507302" cy="102051"/>
          </a:xfrm>
          <a:prstGeom prst="rect">
            <a:avLst/>
          </a:prstGeom>
          <a:solidFill>
            <a:srgbClr val="DF17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D221506-8FAE-4020-BCF0-F7EF0F851F4B}"/>
              </a:ext>
            </a:extLst>
          </p:cNvPr>
          <p:cNvSpPr/>
          <p:nvPr/>
        </p:nvSpPr>
        <p:spPr>
          <a:xfrm>
            <a:off x="6004342" y="2641599"/>
            <a:ext cx="6183194" cy="643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en-GB" sz="4800" b="1" dirty="0">
                <a:solidFill>
                  <a:schemeClr val="accent1"/>
                </a:solidFill>
                <a:latin typeface="Calibri Light"/>
                <a:cs typeface="Calibri"/>
              </a:rPr>
              <a:t>Digital Inadequacies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1DBA3C-88C2-4DC3-8801-080A7649F53E}"/>
              </a:ext>
            </a:extLst>
          </p:cNvPr>
          <p:cNvSpPr/>
          <p:nvPr/>
        </p:nvSpPr>
        <p:spPr>
          <a:xfrm>
            <a:off x="2826466" y="3431283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solidFill>
                  <a:schemeClr val="bg1"/>
                </a:solidFill>
                <a:latin typeface="Calibri Light"/>
                <a:cs typeface="Calibri"/>
              </a:rPr>
              <a:t>Inequality of access</a:t>
            </a:r>
            <a:r>
              <a:rPr lang="en-GB" sz="2800" dirty="0">
                <a:solidFill>
                  <a:schemeClr val="bg1"/>
                </a:solidFill>
                <a:latin typeface="Calibri Light"/>
                <a:cs typeface="Calibri"/>
              </a:rPr>
              <a:t> </a:t>
            </a:r>
            <a:r>
              <a:rPr lang="en-GB" sz="2800" dirty="0">
                <a:cs typeface="Calibri"/>
              </a:rPr>
              <a:t> </a:t>
            </a:r>
            <a:endParaRPr lang="en-US">
              <a:cs typeface="Calibri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CA5218-9E35-4EFF-8C09-EE152F1CB5B6}"/>
              </a:ext>
            </a:extLst>
          </p:cNvPr>
          <p:cNvSpPr/>
          <p:nvPr/>
        </p:nvSpPr>
        <p:spPr>
          <a:xfrm>
            <a:off x="2826466" y="5301647"/>
            <a:ext cx="9168384" cy="7873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400" b="1" dirty="0">
                <a:latin typeface="Calibri Light"/>
                <a:cs typeface="Calibri"/>
              </a:rPr>
              <a:t>Systems not optimised</a:t>
            </a:r>
            <a:endParaRPr lang="en-GB" sz="2800" dirty="0">
              <a:latin typeface="Calibri Light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CC7EF45-2298-4516-8F01-05285180A378}"/>
                  </a:ext>
                </a:extLst>
              </p14:cNvPr>
              <p14:cNvContentPartPr/>
              <p14:nvPr/>
            </p14:nvContentPartPr>
            <p14:xfrm>
              <a:off x="1535906" y="720328"/>
              <a:ext cx="9524" cy="9524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CC7EF45-2298-4516-8F01-05285180A37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9706" y="253652"/>
                <a:ext cx="952400" cy="95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12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2019" id="{AF2C2E44-F6B5-B145-ADE2-1D4A3CA1E1BC}" vid="{DE708A1F-C5ED-5C4C-AAA9-93DCAFE24C90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2019" id="{AF2C2E44-F6B5-B145-ADE2-1D4A3CA1E1BC}" vid="{DE708A1F-C5ED-5C4C-AAA9-93DCAFE24C90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2019" id="{AF2C2E44-F6B5-B145-ADE2-1D4A3CA1E1BC}" vid="{DE708A1F-C5ED-5C4C-AAA9-93DCAFE24C90}"/>
    </a:ext>
  </a:extLst>
</a:theme>
</file>

<file path=ppt/theme/theme4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DD1F40"/>
      </a:dk2>
      <a:lt2>
        <a:srgbClr val="FFFFFF"/>
      </a:lt2>
      <a:accent1>
        <a:srgbClr val="143A83"/>
      </a:accent1>
      <a:accent2>
        <a:srgbClr val="D3D3D8"/>
      </a:accent2>
      <a:accent3>
        <a:srgbClr val="9B0000"/>
      </a:accent3>
      <a:accent4>
        <a:srgbClr val="FC004F"/>
      </a:accent4>
      <a:accent5>
        <a:srgbClr val="FFFFFF"/>
      </a:accent5>
      <a:accent6>
        <a:srgbClr val="FFFFFF"/>
      </a:accent6>
      <a:hlink>
        <a:srgbClr val="28283C"/>
      </a:hlink>
      <a:folHlink>
        <a:srgbClr val="2828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2019" id="{AF2C2E44-F6B5-B145-ADE2-1D4A3CA1E1BC}" vid="{DE708A1F-C5ED-5C4C-AAA9-93DCAFE24C90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b3fbcc6-42f2-4145-90b4-84493a441aa3">
      <UserInfo>
        <DisplayName>Rich J Shuttleworth</DisplayName>
        <AccountId>34</AccountId>
        <AccountType/>
      </UserInfo>
      <UserInfo>
        <DisplayName>Stephen Curry</DisplayName>
        <AccountId>74</AccountId>
        <AccountType/>
      </UserInfo>
      <UserInfo>
        <DisplayName>Kevin R Horsley</DisplayName>
        <AccountId>75</AccountId>
        <AccountType/>
      </UserInfo>
      <UserInfo>
        <DisplayName>Isaac L Johnson</DisplayName>
        <AccountId>37</AccountId>
        <AccountType/>
      </UserInfo>
      <UserInfo>
        <DisplayName>Bradley G James</DisplayName>
        <AccountId>182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6E876F7E75E34EBA70BAE086270AED" ma:contentTypeVersion="11" ma:contentTypeDescription="Create a new document." ma:contentTypeScope="" ma:versionID="653b9bdeb558a4d9bb333f01824e9a9e">
  <xsd:schema xmlns:xsd="http://www.w3.org/2001/XMLSchema" xmlns:xs="http://www.w3.org/2001/XMLSchema" xmlns:p="http://schemas.microsoft.com/office/2006/metadata/properties" xmlns:ns2="84be7f5c-9a81-4ffa-8309-98cdef5aa226" xmlns:ns3="eb3fbcc6-42f2-4145-90b4-84493a441aa3" targetNamespace="http://schemas.microsoft.com/office/2006/metadata/properties" ma:root="true" ma:fieldsID="adc22f62c9993995768e05e17cb31112" ns2:_="" ns3:_="">
    <xsd:import namespace="84be7f5c-9a81-4ffa-8309-98cdef5aa226"/>
    <xsd:import namespace="eb3fbcc6-42f2-4145-90b4-84493a441a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be7f5c-9a81-4ffa-8309-98cdef5aa2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3fbcc6-42f2-4145-90b4-84493a441aa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5C5BEA-1EF5-4EAE-93FF-73F63A7F9F8D}">
  <ds:schemaRefs>
    <ds:schemaRef ds:uri="84be7f5c-9a81-4ffa-8309-98cdef5aa226"/>
    <ds:schemaRef ds:uri="eb3fbcc6-42f2-4145-90b4-84493a441aa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B6A97A6-3DB0-4AD0-A849-C7DCEEB501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CFA037-1086-49FC-AFB6-238B00D0B83D}">
  <ds:schemaRefs>
    <ds:schemaRef ds:uri="84be7f5c-9a81-4ffa-8309-98cdef5aa226"/>
    <ds:schemaRef ds:uri="eb3fbcc6-42f2-4145-90b4-84493a441aa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64</Slides>
  <Notes>46</Notes>
  <HiddenSlides>0</HiddenSlide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1_Office Theme</vt:lpstr>
      <vt:lpstr>2_Office Theme</vt:lpstr>
      <vt:lpstr>1_Office Theme</vt:lpstr>
      <vt:lpstr>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more information please 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Harrison</dc:creator>
  <cp:revision>604</cp:revision>
  <dcterms:created xsi:type="dcterms:W3CDTF">2022-02-07T11:03:11Z</dcterms:created>
  <dcterms:modified xsi:type="dcterms:W3CDTF">2022-07-06T10:54:35Z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0x010100116E876F7E75E34EBA70BAE086270AED</vt:lpwstr>
  </property>
  <property fmtid="{D5CDD505-2E9C-101B-9397-08002B2CF9AE}" pid="3" name="Order">
    <vt:lpwstr>2307800.00000000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</Properties>
</file>